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43"/>
  </p:normalViewPr>
  <p:slideViewPr>
    <p:cSldViewPr>
      <p:cViewPr varScale="1">
        <p:scale>
          <a:sx n="61" d="100"/>
          <a:sy n="61" d="100"/>
        </p:scale>
        <p:origin x="3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E8EE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8EEF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E8EE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563855" y="3877993"/>
            <a:ext cx="7828915" cy="6214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8EEF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E8EE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E3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69638" y="168840"/>
            <a:ext cx="7814944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E8EE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1731" y="3079413"/>
            <a:ext cx="8344537" cy="620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E8EEF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katlas.yok.gov.t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279"/>
            <a:ext cx="18288000" cy="8000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401963" y="8493131"/>
            <a:ext cx="2886075" cy="682625"/>
          </a:xfrm>
          <a:custGeom>
            <a:avLst/>
            <a:gdLst/>
            <a:ahLst/>
            <a:cxnLst/>
            <a:rect l="l" t="t" r="r" b="b"/>
            <a:pathLst>
              <a:path w="2886075" h="682625">
                <a:moveTo>
                  <a:pt x="342557" y="0"/>
                </a:moveTo>
                <a:lnTo>
                  <a:pt x="296036" y="3111"/>
                </a:lnTo>
                <a:lnTo>
                  <a:pt x="251429" y="12176"/>
                </a:lnTo>
                <a:lnTo>
                  <a:pt x="209142" y="26789"/>
                </a:lnTo>
                <a:lnTo>
                  <a:pt x="169581" y="46546"/>
                </a:lnTo>
                <a:lnTo>
                  <a:pt x="133153" y="71041"/>
                </a:lnTo>
                <a:lnTo>
                  <a:pt x="100264" y="99872"/>
                </a:lnTo>
                <a:lnTo>
                  <a:pt x="71321" y="132631"/>
                </a:lnTo>
                <a:lnTo>
                  <a:pt x="46728" y="168916"/>
                </a:lnTo>
                <a:lnTo>
                  <a:pt x="26894" y="208320"/>
                </a:lnTo>
                <a:lnTo>
                  <a:pt x="12223" y="250440"/>
                </a:lnTo>
                <a:lnTo>
                  <a:pt x="3123" y="294871"/>
                </a:lnTo>
                <a:lnTo>
                  <a:pt x="0" y="341208"/>
                </a:lnTo>
                <a:lnTo>
                  <a:pt x="3124" y="387545"/>
                </a:lnTo>
                <a:lnTo>
                  <a:pt x="12233" y="431975"/>
                </a:lnTo>
                <a:lnTo>
                  <a:pt x="26927" y="474095"/>
                </a:lnTo>
                <a:lnTo>
                  <a:pt x="46807" y="513500"/>
                </a:lnTo>
                <a:lnTo>
                  <a:pt x="71474" y="549785"/>
                </a:lnTo>
                <a:lnTo>
                  <a:pt x="100530" y="582545"/>
                </a:lnTo>
                <a:lnTo>
                  <a:pt x="133574" y="611375"/>
                </a:lnTo>
                <a:lnTo>
                  <a:pt x="170210" y="635871"/>
                </a:lnTo>
                <a:lnTo>
                  <a:pt x="210036" y="655628"/>
                </a:lnTo>
                <a:lnTo>
                  <a:pt x="252656" y="670241"/>
                </a:lnTo>
                <a:lnTo>
                  <a:pt x="297669" y="679306"/>
                </a:lnTo>
                <a:lnTo>
                  <a:pt x="344678" y="682417"/>
                </a:lnTo>
                <a:lnTo>
                  <a:pt x="394136" y="678878"/>
                </a:lnTo>
                <a:lnTo>
                  <a:pt x="441346" y="668599"/>
                </a:lnTo>
                <a:lnTo>
                  <a:pt x="485850" y="652090"/>
                </a:lnTo>
                <a:lnTo>
                  <a:pt x="527186" y="629858"/>
                </a:lnTo>
                <a:lnTo>
                  <a:pt x="564897" y="602413"/>
                </a:lnTo>
                <a:lnTo>
                  <a:pt x="598522" y="570263"/>
                </a:lnTo>
                <a:lnTo>
                  <a:pt x="627603" y="533917"/>
                </a:lnTo>
                <a:lnTo>
                  <a:pt x="651679" y="493884"/>
                </a:lnTo>
                <a:lnTo>
                  <a:pt x="670291" y="450671"/>
                </a:lnTo>
                <a:lnTo>
                  <a:pt x="682980" y="404788"/>
                </a:lnTo>
                <a:lnTo>
                  <a:pt x="2885821" y="404788"/>
                </a:lnTo>
                <a:lnTo>
                  <a:pt x="2885821" y="277629"/>
                </a:lnTo>
                <a:lnTo>
                  <a:pt x="680859" y="277629"/>
                </a:lnTo>
                <a:lnTo>
                  <a:pt x="668685" y="231231"/>
                </a:lnTo>
                <a:lnTo>
                  <a:pt x="650371" y="187719"/>
                </a:lnTo>
                <a:lnTo>
                  <a:pt x="626415" y="147564"/>
                </a:lnTo>
                <a:lnTo>
                  <a:pt x="597314" y="111237"/>
                </a:lnTo>
                <a:lnTo>
                  <a:pt x="563567" y="79208"/>
                </a:lnTo>
                <a:lnTo>
                  <a:pt x="525671" y="51948"/>
                </a:lnTo>
                <a:lnTo>
                  <a:pt x="484124" y="29926"/>
                </a:lnTo>
                <a:lnTo>
                  <a:pt x="439424" y="13614"/>
                </a:lnTo>
                <a:lnTo>
                  <a:pt x="392069" y="3481"/>
                </a:lnTo>
                <a:lnTo>
                  <a:pt x="342557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86036"/>
            <a:ext cx="18288000" cy="8000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011" y="7886700"/>
            <a:ext cx="14931189" cy="1859483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rgbClr val="FFC000"/>
            </a:extrusionClr>
          </a:sp3d>
        </p:spPr>
        <p:txBody>
          <a:bodyPr vert="horz" wrap="square" lIns="0" tIns="12700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215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YÖK</a:t>
            </a:r>
            <a:r>
              <a:rPr sz="6000" spc="985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6000" spc="254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ATLAS</a:t>
            </a:r>
            <a:r>
              <a:rPr lang="tr-TR" sz="6000" spc="254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/>
            </a:r>
            <a:br>
              <a:rPr lang="tr-TR" sz="6000" spc="254" dirty="0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</a:br>
            <a:r>
              <a:rPr lang="tr-TR" sz="6000" spc="254" dirty="0" err="1">
                <a:solidFill>
                  <a:schemeClr val="accent6">
                    <a:lumMod val="75000"/>
                  </a:schemeClr>
                </a:solidFill>
                <a:latin typeface="Verdana"/>
                <a:cs typeface="Verdana"/>
              </a:rPr>
              <a:t>yokatlas.yok.gov.tr</a:t>
            </a:r>
            <a:endParaRPr sz="6000" dirty="0">
              <a:solidFill>
                <a:schemeClr val="accent6">
                  <a:lumMod val="7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911665F-3187-38FE-CFE7-6D460D70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2" r="2523" b="20989"/>
          <a:stretch/>
        </p:blipFill>
        <p:spPr>
          <a:xfrm>
            <a:off x="304800" y="818319"/>
            <a:ext cx="17678400" cy="6360523"/>
          </a:xfrm>
          <a:prstGeom prst="rect">
            <a:avLst/>
          </a:prstGeom>
          <a:effectLst>
            <a:softEdge rad="154037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798" y="3194216"/>
            <a:ext cx="5104130" cy="264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980"/>
              </a:lnSpc>
            </a:pPr>
            <a:r>
              <a:rPr sz="5550" b="1" spc="254" dirty="0">
                <a:solidFill>
                  <a:srgbClr val="E8EEF1"/>
                </a:solidFill>
                <a:latin typeface="Tahoma"/>
                <a:cs typeface="Tahoma"/>
              </a:rPr>
              <a:t>YÖK </a:t>
            </a:r>
            <a:r>
              <a:rPr sz="5550" b="1" spc="-20" dirty="0">
                <a:solidFill>
                  <a:srgbClr val="E8EEF1"/>
                </a:solidFill>
                <a:latin typeface="Tahoma"/>
                <a:cs typeface="Tahoma"/>
              </a:rPr>
              <a:t>At</a:t>
            </a:r>
            <a:r>
              <a:rPr lang="tr-TR" sz="5550" b="1" spc="-20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5550" b="1" spc="-20" dirty="0">
                <a:solidFill>
                  <a:srgbClr val="E8EEF1"/>
                </a:solidFill>
                <a:latin typeface="Tahoma"/>
                <a:cs typeface="Tahoma"/>
              </a:rPr>
              <a:t>as </a:t>
            </a:r>
            <a:r>
              <a:rPr sz="5550" b="1" spc="-15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50" b="1" spc="180" dirty="0">
                <a:solidFill>
                  <a:srgbClr val="E8EEF1"/>
                </a:solidFill>
                <a:latin typeface="Tahoma"/>
                <a:cs typeface="Tahoma"/>
              </a:rPr>
              <a:t>Tercih</a:t>
            </a:r>
            <a:r>
              <a:rPr sz="5550" b="1" spc="-45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50" b="1" spc="220" dirty="0">
                <a:solidFill>
                  <a:srgbClr val="E8EEF1"/>
                </a:solidFill>
                <a:latin typeface="Tahoma"/>
                <a:cs typeface="Tahoma"/>
              </a:rPr>
              <a:t>Listem </a:t>
            </a:r>
            <a:r>
              <a:rPr sz="5550" b="1" spc="-1614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50" b="1" spc="180" dirty="0">
                <a:solidFill>
                  <a:srgbClr val="E8EEF1"/>
                </a:solidFill>
                <a:latin typeface="Tahoma"/>
                <a:cs typeface="Tahoma"/>
              </a:rPr>
              <a:t>Nedir?</a:t>
            </a:r>
            <a:endParaRPr sz="555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68885" y="1090984"/>
            <a:ext cx="7874000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b="0" spc="-10" dirty="0">
                <a:latin typeface="Verdana"/>
                <a:cs typeface="Verdana"/>
              </a:rPr>
              <a:t>Tercih </a:t>
            </a:r>
            <a:r>
              <a:rPr sz="3200" b="0" spc="20" dirty="0">
                <a:latin typeface="Verdana"/>
                <a:cs typeface="Verdana"/>
              </a:rPr>
              <a:t>listem </a:t>
            </a:r>
            <a:r>
              <a:rPr sz="3200" b="0" spc="35" dirty="0">
                <a:latin typeface="Verdana"/>
                <a:cs typeface="Verdana"/>
              </a:rPr>
              <a:t>modülü, </a:t>
            </a:r>
            <a:r>
              <a:rPr sz="3200" b="0" spc="25" dirty="0">
                <a:latin typeface="Verdana"/>
                <a:cs typeface="Verdana"/>
              </a:rPr>
              <a:t>tercih </a:t>
            </a:r>
            <a:r>
              <a:rPr sz="3200" b="0" spc="-10" dirty="0">
                <a:latin typeface="Verdana"/>
                <a:cs typeface="Verdana"/>
              </a:rPr>
              <a:t>yapmayı </a:t>
            </a:r>
            <a:r>
              <a:rPr sz="3200" b="0" spc="-5" dirty="0">
                <a:latin typeface="Verdana"/>
                <a:cs typeface="Verdana"/>
              </a:rPr>
              <a:t> </a:t>
            </a:r>
            <a:r>
              <a:rPr sz="3200" b="0" spc="185" dirty="0">
                <a:latin typeface="Verdana"/>
                <a:cs typeface="Verdana"/>
              </a:rPr>
              <a:t>d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-135" dirty="0">
                <a:latin typeface="Verdana"/>
                <a:cs typeface="Verdana"/>
              </a:rPr>
              <a:t>ş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185" dirty="0">
                <a:latin typeface="Verdana"/>
                <a:cs typeface="Verdana"/>
              </a:rPr>
              <a:t>d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204" dirty="0">
                <a:latin typeface="Verdana"/>
                <a:cs typeface="Verdana"/>
              </a:rPr>
              <a:t>ğ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-95" dirty="0">
                <a:latin typeface="Verdana"/>
                <a:cs typeface="Verdana"/>
              </a:rPr>
              <a:t>z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135" dirty="0">
                <a:latin typeface="Verdana"/>
                <a:cs typeface="Verdana"/>
              </a:rPr>
              <a:t>ü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-210" dirty="0">
                <a:latin typeface="Verdana"/>
                <a:cs typeface="Verdana"/>
              </a:rPr>
              <a:t>v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-95" dirty="0">
                <a:latin typeface="Verdana"/>
                <a:cs typeface="Verdana"/>
              </a:rPr>
              <a:t>r</a:t>
            </a:r>
            <a:r>
              <a:rPr sz="3200" b="0" spc="-135" dirty="0">
                <a:latin typeface="Verdana"/>
                <a:cs typeface="Verdana"/>
              </a:rPr>
              <a:t>s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-35" dirty="0">
                <a:latin typeface="Verdana"/>
                <a:cs typeface="Verdana"/>
              </a:rPr>
              <a:t>l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-95" dirty="0">
                <a:latin typeface="Verdana"/>
                <a:cs typeface="Verdana"/>
              </a:rPr>
              <a:t>r</a:t>
            </a:r>
            <a:r>
              <a:rPr sz="3200" b="0" spc="-65" dirty="0">
                <a:latin typeface="Verdana"/>
                <a:cs typeface="Verdana"/>
              </a:rPr>
              <a:t>i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-35" dirty="0">
                <a:latin typeface="Verdana"/>
                <a:cs typeface="Verdana"/>
              </a:rPr>
              <a:t>li</a:t>
            </a:r>
            <a:r>
              <a:rPr sz="3200" b="0" spc="-135" dirty="0">
                <a:latin typeface="Verdana"/>
                <a:cs typeface="Verdana"/>
              </a:rPr>
              <a:t>s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-15" dirty="0">
                <a:latin typeface="Verdana"/>
                <a:cs typeface="Verdana"/>
              </a:rPr>
              <a:t>e  </a:t>
            </a:r>
            <a:r>
              <a:rPr sz="3200" b="0" spc="-135" dirty="0">
                <a:latin typeface="Verdana"/>
                <a:cs typeface="Verdana"/>
              </a:rPr>
              <a:t>ş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-15" dirty="0">
                <a:latin typeface="Verdana"/>
                <a:cs typeface="Verdana"/>
              </a:rPr>
              <a:t>k</a:t>
            </a:r>
            <a:r>
              <a:rPr sz="3200" b="0" spc="-35" dirty="0">
                <a:latin typeface="Verdana"/>
                <a:cs typeface="Verdana"/>
              </a:rPr>
              <a:t>li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185" dirty="0">
                <a:latin typeface="Verdana"/>
                <a:cs typeface="Verdana"/>
              </a:rPr>
              <a:t>d</a:t>
            </a:r>
            <a:r>
              <a:rPr sz="3200" b="0" spc="-20" dirty="0">
                <a:latin typeface="Verdana"/>
                <a:cs typeface="Verdana"/>
              </a:rPr>
              <a:t>e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135" dirty="0">
                <a:latin typeface="Verdana"/>
                <a:cs typeface="Verdana"/>
              </a:rPr>
              <a:t>u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-45" dirty="0">
                <a:latin typeface="Verdana"/>
                <a:cs typeface="Verdana"/>
              </a:rPr>
              <a:t>a</a:t>
            </a:r>
            <a:r>
              <a:rPr sz="3200" b="0" spc="185" dirty="0">
                <a:latin typeface="Verdana"/>
                <a:cs typeface="Verdana"/>
              </a:rPr>
              <a:t>b</a:t>
            </a:r>
            <a:r>
              <a:rPr sz="3200" b="0" spc="-35" dirty="0">
                <a:latin typeface="Verdana"/>
                <a:cs typeface="Verdana"/>
              </a:rPr>
              <a:t>il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114" dirty="0">
                <a:latin typeface="Verdana"/>
                <a:cs typeface="Verdana"/>
              </a:rPr>
              <a:t>c</a:t>
            </a:r>
            <a:r>
              <a:rPr sz="3200" b="0" spc="10" dirty="0">
                <a:latin typeface="Verdana"/>
                <a:cs typeface="Verdana"/>
              </a:rPr>
              <a:t>e</a:t>
            </a:r>
            <a:r>
              <a:rPr sz="3200" b="0" spc="204" dirty="0">
                <a:latin typeface="Verdana"/>
                <a:cs typeface="Verdana"/>
              </a:rPr>
              <a:t>ğ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145" dirty="0">
                <a:latin typeface="Verdana"/>
                <a:cs typeface="Verdana"/>
              </a:rPr>
              <a:t>n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-95" dirty="0">
                <a:latin typeface="Verdana"/>
                <a:cs typeface="Verdana"/>
              </a:rPr>
              <a:t>z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30" dirty="0">
                <a:latin typeface="Verdana"/>
                <a:cs typeface="Verdana"/>
              </a:rPr>
              <a:t>Y</a:t>
            </a:r>
            <a:r>
              <a:rPr sz="3200" b="0" spc="185" dirty="0">
                <a:latin typeface="Verdana"/>
                <a:cs typeface="Verdana"/>
              </a:rPr>
              <a:t>Ö</a:t>
            </a:r>
            <a:r>
              <a:rPr sz="3200" b="0" spc="10" dirty="0">
                <a:latin typeface="Verdana"/>
                <a:cs typeface="Verdana"/>
              </a:rPr>
              <a:t>K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65" dirty="0">
                <a:latin typeface="Verdana"/>
                <a:cs typeface="Verdana"/>
              </a:rPr>
              <a:t>A</a:t>
            </a:r>
            <a:r>
              <a:rPr sz="3200" b="0" spc="20" dirty="0">
                <a:latin typeface="Verdana"/>
                <a:cs typeface="Verdana"/>
              </a:rPr>
              <a:t>t</a:t>
            </a:r>
            <a:r>
              <a:rPr sz="3200" b="0" spc="-35" dirty="0">
                <a:latin typeface="Verdana"/>
                <a:cs typeface="Verdana"/>
              </a:rPr>
              <a:t>l</a:t>
            </a:r>
            <a:r>
              <a:rPr sz="3200" b="0" spc="-45" dirty="0">
                <a:latin typeface="Verdana"/>
                <a:cs typeface="Verdana"/>
              </a:rPr>
              <a:t>a</a:t>
            </a:r>
            <a:r>
              <a:rPr sz="3200" b="0" spc="-135" dirty="0">
                <a:latin typeface="Verdana"/>
                <a:cs typeface="Verdana"/>
              </a:rPr>
              <a:t>s</a:t>
            </a:r>
            <a:r>
              <a:rPr sz="3200" b="0" spc="-225" dirty="0">
                <a:latin typeface="Verdana"/>
                <a:cs typeface="Verdana"/>
              </a:rPr>
              <a:t>’</a:t>
            </a:r>
            <a:r>
              <a:rPr sz="3200" b="0" spc="-75" dirty="0">
                <a:latin typeface="Verdana"/>
                <a:cs typeface="Verdana"/>
              </a:rPr>
              <a:t>a</a:t>
            </a:r>
            <a:r>
              <a:rPr sz="3200" b="0" spc="-254" dirty="0">
                <a:latin typeface="Verdana"/>
                <a:cs typeface="Verdana"/>
              </a:rPr>
              <a:t> </a:t>
            </a:r>
            <a:r>
              <a:rPr sz="3200" b="0" spc="-45" dirty="0">
                <a:latin typeface="Verdana"/>
                <a:cs typeface="Verdana"/>
              </a:rPr>
              <a:t>a</a:t>
            </a:r>
            <a:r>
              <a:rPr sz="3200" b="0" spc="-35" dirty="0">
                <a:latin typeface="Verdana"/>
                <a:cs typeface="Verdana"/>
              </a:rPr>
              <a:t>i</a:t>
            </a:r>
            <a:r>
              <a:rPr sz="3200" b="0" spc="-10" dirty="0">
                <a:latin typeface="Verdana"/>
                <a:cs typeface="Verdana"/>
              </a:rPr>
              <a:t>t  </a:t>
            </a:r>
            <a:r>
              <a:rPr sz="3200" b="0" spc="10" dirty="0">
                <a:latin typeface="Verdana"/>
                <a:cs typeface="Verdana"/>
              </a:rPr>
              <a:t>bir</a:t>
            </a:r>
            <a:r>
              <a:rPr sz="3200" b="0" spc="-260" dirty="0">
                <a:latin typeface="Verdana"/>
                <a:cs typeface="Verdana"/>
              </a:rPr>
              <a:t> </a:t>
            </a:r>
            <a:r>
              <a:rPr sz="3200" b="0" spc="35" dirty="0">
                <a:latin typeface="Verdana"/>
                <a:cs typeface="Verdana"/>
              </a:rPr>
              <a:t>modüldür.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01100" y="3"/>
            <a:ext cx="76200" cy="10287000"/>
          </a:xfrm>
          <a:custGeom>
            <a:avLst/>
            <a:gdLst/>
            <a:ahLst/>
            <a:cxnLst/>
            <a:rect l="l" t="t" r="r" b="b"/>
            <a:pathLst>
              <a:path w="76200" h="10287000">
                <a:moveTo>
                  <a:pt x="76200" y="0"/>
                </a:moveTo>
                <a:lnTo>
                  <a:pt x="0" y="0"/>
                </a:lnTo>
                <a:lnTo>
                  <a:pt x="0" y="10286996"/>
                </a:lnTo>
                <a:lnTo>
                  <a:pt x="76200" y="10286996"/>
                </a:lnTo>
                <a:lnTo>
                  <a:pt x="76200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marR="600075">
              <a:lnSpc>
                <a:spcPct val="115199"/>
              </a:lnSpc>
              <a:spcBef>
                <a:spcPts val="100"/>
              </a:spcBef>
            </a:pPr>
            <a:r>
              <a:rPr spc="235" dirty="0"/>
              <a:t>B</a:t>
            </a:r>
            <a:r>
              <a:rPr spc="135" dirty="0"/>
              <a:t>u</a:t>
            </a:r>
            <a:r>
              <a:rPr spc="-95" dirty="0"/>
              <a:t>r</a:t>
            </a:r>
            <a:r>
              <a:rPr spc="-45" dirty="0"/>
              <a:t>a</a:t>
            </a:r>
            <a:r>
              <a:rPr spc="185" dirty="0"/>
              <a:t>d</a:t>
            </a:r>
            <a:r>
              <a:rPr spc="-75" dirty="0"/>
              <a:t>a</a:t>
            </a:r>
            <a:r>
              <a:rPr spc="-254" dirty="0"/>
              <a:t> </a:t>
            </a:r>
            <a:r>
              <a:rPr spc="30" dirty="0"/>
              <a:t>Y</a:t>
            </a:r>
            <a:r>
              <a:rPr spc="40" dirty="0"/>
              <a:t>K</a:t>
            </a:r>
            <a:r>
              <a:rPr spc="-225" dirty="0"/>
              <a:t>S’</a:t>
            </a:r>
            <a:r>
              <a:rPr spc="185" dirty="0"/>
              <a:t>d</a:t>
            </a:r>
            <a:r>
              <a:rPr spc="-20" dirty="0"/>
              <a:t>e</a:t>
            </a:r>
            <a:r>
              <a:rPr spc="-254" dirty="0"/>
              <a:t> </a:t>
            </a:r>
            <a:r>
              <a:rPr spc="325" dirty="0"/>
              <a:t>m</a:t>
            </a:r>
            <a:r>
              <a:rPr spc="10" dirty="0"/>
              <a:t>e</a:t>
            </a:r>
            <a:r>
              <a:rPr spc="-135" dirty="0"/>
              <a:t>s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15" dirty="0"/>
              <a:t>k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-35" dirty="0"/>
              <a:t>i</a:t>
            </a:r>
            <a:r>
              <a:rPr spc="114" dirty="0"/>
              <a:t>n</a:t>
            </a:r>
            <a:r>
              <a:rPr spc="-254" dirty="0"/>
              <a:t> </a:t>
            </a:r>
            <a:r>
              <a:rPr spc="20" dirty="0"/>
              <a:t>t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114" dirty="0"/>
              <a:t>c</a:t>
            </a:r>
            <a:r>
              <a:rPr spc="-35" dirty="0"/>
              <a:t>i</a:t>
            </a:r>
            <a:r>
              <a:rPr spc="80" dirty="0"/>
              <a:t>h  </a:t>
            </a:r>
            <a:r>
              <a:rPr spc="10" dirty="0"/>
              <a:t>e</a:t>
            </a:r>
            <a:r>
              <a:rPr spc="185" dirty="0"/>
              <a:t>d</a:t>
            </a:r>
            <a:r>
              <a:rPr spc="-35" dirty="0"/>
              <a:t>il</a:t>
            </a:r>
            <a:r>
              <a:rPr spc="325" dirty="0"/>
              <a:t>m</a:t>
            </a:r>
            <a:r>
              <a:rPr spc="-20" dirty="0"/>
              <a:t>e</a:t>
            </a:r>
            <a:r>
              <a:rPr spc="-254" dirty="0"/>
              <a:t> </a:t>
            </a:r>
            <a:r>
              <a:rPr spc="-210" dirty="0"/>
              <a:t>v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-35" dirty="0"/>
              <a:t>il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-35" dirty="0"/>
              <a:t>i</a:t>
            </a:r>
            <a:r>
              <a:rPr spc="145" dirty="0"/>
              <a:t>n</a:t>
            </a:r>
            <a:r>
              <a:rPr spc="-65" dirty="0"/>
              <a:t>i</a:t>
            </a:r>
            <a:r>
              <a:rPr spc="-254" dirty="0"/>
              <a:t> </a:t>
            </a:r>
            <a:r>
              <a:rPr spc="-35" dirty="0"/>
              <a:t>i</a:t>
            </a:r>
            <a:r>
              <a:rPr spc="145" dirty="0"/>
              <a:t>n</a:t>
            </a:r>
            <a:r>
              <a:rPr spc="114" dirty="0"/>
              <a:t>c</a:t>
            </a:r>
            <a:r>
              <a:rPr spc="10" dirty="0"/>
              <a:t>e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210" dirty="0"/>
              <a:t>y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10" dirty="0"/>
              <a:t>e</a:t>
            </a:r>
            <a:r>
              <a:rPr spc="-45" dirty="0"/>
              <a:t>k</a:t>
            </a:r>
            <a:r>
              <a:rPr spc="-254" dirty="0"/>
              <a:t> </a:t>
            </a:r>
            <a:r>
              <a:rPr spc="145" dirty="0"/>
              <a:t>h</a:t>
            </a:r>
            <a:r>
              <a:rPr spc="-45" dirty="0"/>
              <a:t>a</a:t>
            </a:r>
            <a:r>
              <a:rPr spc="145" dirty="0"/>
              <a:t>n</a:t>
            </a:r>
            <a:r>
              <a:rPr spc="204" dirty="0"/>
              <a:t>g</a:t>
            </a:r>
            <a:r>
              <a:rPr spc="-75" dirty="0"/>
              <a:t>i  </a:t>
            </a:r>
            <a:r>
              <a:rPr spc="325" dirty="0"/>
              <a:t>m</a:t>
            </a:r>
            <a:r>
              <a:rPr spc="10" dirty="0"/>
              <a:t>e</a:t>
            </a:r>
            <a:r>
              <a:rPr spc="-135" dirty="0"/>
              <a:t>s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15" dirty="0"/>
              <a:t>k</a:t>
            </a:r>
            <a:r>
              <a:rPr spc="-35" dirty="0"/>
              <a:t>l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-35" dirty="0"/>
              <a:t>i</a:t>
            </a:r>
            <a:r>
              <a:rPr spc="114" dirty="0"/>
              <a:t>n</a:t>
            </a:r>
            <a:r>
              <a:rPr spc="-254" dirty="0"/>
              <a:t> </a:t>
            </a:r>
            <a:r>
              <a:rPr spc="185" dirty="0"/>
              <a:t>d</a:t>
            </a:r>
            <a:r>
              <a:rPr spc="-45" dirty="0"/>
              <a:t>a</a:t>
            </a:r>
            <a:r>
              <a:rPr spc="145" dirty="0"/>
              <a:t>h</a:t>
            </a:r>
            <a:r>
              <a:rPr spc="-75" dirty="0"/>
              <a:t>a</a:t>
            </a:r>
            <a:r>
              <a:rPr spc="-254" dirty="0"/>
              <a:t> </a:t>
            </a:r>
            <a:r>
              <a:rPr spc="-80" dirty="0"/>
              <a:t>f</a:t>
            </a:r>
            <a:r>
              <a:rPr spc="-45" dirty="0"/>
              <a:t>a</a:t>
            </a:r>
            <a:r>
              <a:rPr spc="-65" dirty="0"/>
              <a:t>z</a:t>
            </a:r>
            <a:r>
              <a:rPr spc="-35" dirty="0"/>
              <a:t>l</a:t>
            </a:r>
            <a:r>
              <a:rPr spc="-75" dirty="0"/>
              <a:t>a</a:t>
            </a:r>
            <a:r>
              <a:rPr spc="-254" dirty="0"/>
              <a:t> </a:t>
            </a:r>
            <a:r>
              <a:rPr spc="20" dirty="0"/>
              <a:t>t</a:t>
            </a:r>
            <a:r>
              <a:rPr spc="10" dirty="0"/>
              <a:t>e</a:t>
            </a:r>
            <a:r>
              <a:rPr spc="-95" dirty="0"/>
              <a:t>r</a:t>
            </a:r>
            <a:r>
              <a:rPr spc="114" dirty="0"/>
              <a:t>c</a:t>
            </a:r>
            <a:r>
              <a:rPr spc="-35" dirty="0"/>
              <a:t>i</a:t>
            </a:r>
            <a:r>
              <a:rPr spc="80" dirty="0"/>
              <a:t>h  </a:t>
            </a:r>
            <a:r>
              <a:rPr spc="55" dirty="0"/>
              <a:t>edildiğini</a:t>
            </a:r>
            <a:r>
              <a:rPr spc="-260" dirty="0"/>
              <a:t> </a:t>
            </a:r>
            <a:r>
              <a:rPr spc="-15" dirty="0"/>
              <a:t>görüntüleyebilirsiniz.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/>
          </a:p>
          <a:p>
            <a:pPr marL="12700" marR="5080">
              <a:lnSpc>
                <a:spcPct val="117100"/>
              </a:lnSpc>
            </a:pPr>
            <a:r>
              <a:rPr sz="3150" spc="-215" dirty="0"/>
              <a:t>S</a:t>
            </a:r>
            <a:r>
              <a:rPr sz="3150" spc="-30" dirty="0"/>
              <a:t>i</a:t>
            </a:r>
            <a:r>
              <a:rPr sz="3150" spc="25" dirty="0"/>
              <a:t>t</a:t>
            </a:r>
            <a:r>
              <a:rPr sz="3150" spc="20" dirty="0"/>
              <a:t>e</a:t>
            </a:r>
            <a:r>
              <a:rPr sz="3150" spc="155" dirty="0"/>
              <a:t>n</a:t>
            </a:r>
            <a:r>
              <a:rPr sz="3150" spc="-30" dirty="0"/>
              <a:t>i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140" dirty="0"/>
              <a:t>ü</a:t>
            </a:r>
            <a:r>
              <a:rPr sz="3150" spc="-125" dirty="0"/>
              <a:t>s</a:t>
            </a:r>
            <a:r>
              <a:rPr sz="3150" spc="-5" dirty="0"/>
              <a:t>t</a:t>
            </a:r>
            <a:r>
              <a:rPr sz="3150" spc="-245" dirty="0"/>
              <a:t> </a:t>
            </a:r>
            <a:r>
              <a:rPr sz="3150" spc="-10" dirty="0"/>
              <a:t>k</a:t>
            </a:r>
            <a:r>
              <a:rPr sz="3150" spc="-30" dirty="0"/>
              <a:t>ı</a:t>
            </a:r>
            <a:r>
              <a:rPr sz="3150" spc="-125" dirty="0"/>
              <a:t>s</a:t>
            </a:r>
            <a:r>
              <a:rPr sz="3150" spc="335" dirty="0"/>
              <a:t>m</a:t>
            </a:r>
            <a:r>
              <a:rPr sz="3150" spc="-30" dirty="0"/>
              <a:t>ı</a:t>
            </a:r>
            <a:r>
              <a:rPr sz="3150" spc="155" dirty="0"/>
              <a:t>n</a:t>
            </a:r>
            <a:r>
              <a:rPr sz="3150" spc="195" dirty="0"/>
              <a:t>d</a:t>
            </a:r>
            <a:r>
              <a:rPr sz="3150" spc="-65" dirty="0"/>
              <a:t>a</a:t>
            </a:r>
            <a:r>
              <a:rPr sz="3150" spc="-245" dirty="0"/>
              <a:t> </a:t>
            </a:r>
            <a:r>
              <a:rPr sz="3150" spc="-200" dirty="0"/>
              <a:t>y</a:t>
            </a:r>
            <a:r>
              <a:rPr sz="3150" spc="20" dirty="0"/>
              <a:t>e</a:t>
            </a:r>
            <a:r>
              <a:rPr sz="3150" spc="-120" dirty="0"/>
              <a:t>r</a:t>
            </a:r>
            <a:r>
              <a:rPr sz="3150" spc="-245" dirty="0"/>
              <a:t> </a:t>
            </a:r>
            <a:r>
              <a:rPr sz="3150" spc="-35" dirty="0"/>
              <a:t>a</a:t>
            </a:r>
            <a:r>
              <a:rPr sz="3150" spc="-30" dirty="0"/>
              <a:t>l</a:t>
            </a:r>
            <a:r>
              <a:rPr sz="3150" spc="-35" dirty="0"/>
              <a:t>a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335" dirty="0"/>
              <a:t>m</a:t>
            </a:r>
            <a:r>
              <a:rPr sz="3150" spc="20" dirty="0"/>
              <a:t>e</a:t>
            </a:r>
            <a:r>
              <a:rPr sz="3150" spc="-125" dirty="0"/>
              <a:t>s</a:t>
            </a:r>
            <a:r>
              <a:rPr sz="3150" spc="-30" dirty="0"/>
              <a:t>l</a:t>
            </a:r>
            <a:r>
              <a:rPr sz="3150" spc="20" dirty="0"/>
              <a:t>e</a:t>
            </a:r>
            <a:r>
              <a:rPr sz="3150" spc="-30" dirty="0"/>
              <a:t>k  </a:t>
            </a:r>
            <a:r>
              <a:rPr sz="3150" spc="-10" dirty="0"/>
              <a:t>sihirbazı </a:t>
            </a:r>
            <a:r>
              <a:rPr sz="3150" spc="140" dirty="0"/>
              <a:t>modülünü </a:t>
            </a:r>
            <a:r>
              <a:rPr sz="3150" spc="20" dirty="0"/>
              <a:t>seçtikten </a:t>
            </a:r>
            <a:r>
              <a:rPr sz="3150" spc="-15" dirty="0"/>
              <a:t>sonra </a:t>
            </a:r>
            <a:r>
              <a:rPr sz="3150" spc="-10" dirty="0"/>
              <a:t> </a:t>
            </a:r>
            <a:r>
              <a:rPr sz="3150" spc="-30" dirty="0"/>
              <a:t>li</a:t>
            </a:r>
            <a:r>
              <a:rPr sz="3150" spc="-125" dirty="0"/>
              <a:t>s</a:t>
            </a:r>
            <a:r>
              <a:rPr sz="3150" spc="-35" dirty="0"/>
              <a:t>a</a:t>
            </a:r>
            <a:r>
              <a:rPr sz="3150" spc="155" dirty="0"/>
              <a:t>n</a:t>
            </a:r>
            <a:r>
              <a:rPr sz="3150" spc="-155" dirty="0"/>
              <a:t>s</a:t>
            </a:r>
            <a:r>
              <a:rPr sz="3150" spc="-245" dirty="0"/>
              <a:t> </a:t>
            </a:r>
            <a:r>
              <a:rPr sz="3150" spc="-200" dirty="0"/>
              <a:t>y</a:t>
            </a:r>
            <a:r>
              <a:rPr sz="3150" spc="-65" dirty="0"/>
              <a:t>a</a:t>
            </a:r>
            <a:r>
              <a:rPr sz="3150" spc="-245" dirty="0"/>
              <a:t> </a:t>
            </a:r>
            <a:r>
              <a:rPr sz="3150" spc="195" dirty="0"/>
              <a:t>d</a:t>
            </a:r>
            <a:r>
              <a:rPr sz="3150" spc="-65" dirty="0"/>
              <a:t>a</a:t>
            </a:r>
            <a:r>
              <a:rPr sz="3150" spc="-245" dirty="0"/>
              <a:t> </a:t>
            </a:r>
            <a:r>
              <a:rPr sz="3150" spc="60" dirty="0"/>
              <a:t>ö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-30" dirty="0"/>
              <a:t>li</a:t>
            </a:r>
            <a:r>
              <a:rPr sz="3150" spc="-125" dirty="0"/>
              <a:t>s</a:t>
            </a:r>
            <a:r>
              <a:rPr sz="3150" spc="-35" dirty="0"/>
              <a:t>a</a:t>
            </a:r>
            <a:r>
              <a:rPr sz="3150" spc="155" dirty="0"/>
              <a:t>n</a:t>
            </a:r>
            <a:r>
              <a:rPr sz="3150" spc="-155" dirty="0"/>
              <a:t>s</a:t>
            </a:r>
            <a:r>
              <a:rPr sz="3150" spc="-245" dirty="0"/>
              <a:t> </a:t>
            </a:r>
            <a:r>
              <a:rPr sz="3150" spc="-125" dirty="0"/>
              <a:t>s</a:t>
            </a:r>
            <a:r>
              <a:rPr sz="3150" spc="20" dirty="0"/>
              <a:t>e</a:t>
            </a:r>
            <a:r>
              <a:rPr sz="3150" spc="125" dirty="0"/>
              <a:t>ç</a:t>
            </a:r>
            <a:r>
              <a:rPr sz="3150" spc="20" dirty="0"/>
              <a:t>e</a:t>
            </a:r>
            <a:r>
              <a:rPr sz="3150" spc="155" dirty="0"/>
              <a:t>n</a:t>
            </a:r>
            <a:r>
              <a:rPr sz="3150" spc="20" dirty="0"/>
              <a:t>e</a:t>
            </a:r>
            <a:r>
              <a:rPr sz="3150" spc="-10" dirty="0"/>
              <a:t>k</a:t>
            </a:r>
            <a:r>
              <a:rPr sz="3150" spc="-30" dirty="0"/>
              <a:t>l</a:t>
            </a:r>
            <a:r>
              <a:rPr sz="3150" spc="20" dirty="0"/>
              <a:t>e</a:t>
            </a:r>
            <a:r>
              <a:rPr sz="3150" spc="-90" dirty="0"/>
              <a:t>r</a:t>
            </a:r>
            <a:r>
              <a:rPr sz="3150" spc="-30" dirty="0"/>
              <a:t>i</a:t>
            </a:r>
            <a:r>
              <a:rPr sz="3150" spc="155" dirty="0"/>
              <a:t>n</a:t>
            </a:r>
            <a:r>
              <a:rPr sz="3150" spc="195" dirty="0"/>
              <a:t>d</a:t>
            </a:r>
            <a:r>
              <a:rPr sz="3150" spc="20" dirty="0"/>
              <a:t>e</a:t>
            </a:r>
            <a:r>
              <a:rPr sz="3150" spc="85" dirty="0"/>
              <a:t>n  </a:t>
            </a:r>
            <a:r>
              <a:rPr sz="3150" spc="25" dirty="0"/>
              <a:t>birini</a:t>
            </a:r>
            <a:r>
              <a:rPr sz="3150" spc="-245" dirty="0"/>
              <a:t> </a:t>
            </a:r>
            <a:r>
              <a:rPr sz="3150" spc="-60" dirty="0"/>
              <a:t>seçerseniz,</a:t>
            </a:r>
            <a:r>
              <a:rPr sz="3150" spc="-245" dirty="0"/>
              <a:t> </a:t>
            </a:r>
            <a:r>
              <a:rPr sz="3150" spc="-30" dirty="0"/>
              <a:t>karşınıza</a:t>
            </a:r>
            <a:r>
              <a:rPr sz="3150" spc="-240" dirty="0"/>
              <a:t> </a:t>
            </a:r>
            <a:r>
              <a:rPr sz="3150" spc="-20" dirty="0"/>
              <a:t>yerleşenlerin </a:t>
            </a:r>
            <a:r>
              <a:rPr sz="3150" spc="-1095" dirty="0"/>
              <a:t> </a:t>
            </a:r>
            <a:r>
              <a:rPr sz="3150" spc="195" dirty="0"/>
              <a:t>p</a:t>
            </a:r>
            <a:r>
              <a:rPr sz="3150" spc="140" dirty="0"/>
              <a:t>u</a:t>
            </a:r>
            <a:r>
              <a:rPr sz="3150" spc="-35" dirty="0"/>
              <a:t>a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-35" dirty="0"/>
              <a:t>a</a:t>
            </a:r>
            <a:r>
              <a:rPr sz="3150" spc="155" dirty="0"/>
              <a:t>n</a:t>
            </a:r>
            <a:r>
              <a:rPr sz="3150" spc="-35" dirty="0"/>
              <a:t>a</a:t>
            </a:r>
            <a:r>
              <a:rPr sz="3150" spc="-30" dirty="0"/>
              <a:t>li</a:t>
            </a:r>
            <a:r>
              <a:rPr sz="3150" spc="-60" dirty="0"/>
              <a:t>z</a:t>
            </a:r>
            <a:r>
              <a:rPr sz="3150" spc="-30" dirty="0"/>
              <a:t>i</a:t>
            </a:r>
            <a:r>
              <a:rPr sz="3150" spc="-545" dirty="0"/>
              <a:t>,</a:t>
            </a:r>
            <a:r>
              <a:rPr sz="3150" spc="-245" dirty="0"/>
              <a:t> </a:t>
            </a:r>
            <a:r>
              <a:rPr sz="3150" spc="-10" dirty="0"/>
              <a:t>k</a:t>
            </a:r>
            <a:r>
              <a:rPr sz="3150" spc="60" dirty="0"/>
              <a:t>o</a:t>
            </a:r>
            <a:r>
              <a:rPr sz="3150" spc="155" dirty="0"/>
              <a:t>n</a:t>
            </a:r>
            <a:r>
              <a:rPr sz="3150" spc="25" dirty="0"/>
              <a:t>t</a:t>
            </a:r>
            <a:r>
              <a:rPr sz="3150" spc="20" dirty="0"/>
              <a:t>e</a:t>
            </a:r>
            <a:r>
              <a:rPr sz="3150" spc="155" dirty="0"/>
              <a:t>n</a:t>
            </a:r>
            <a:r>
              <a:rPr sz="3150" spc="-235" dirty="0"/>
              <a:t>j</a:t>
            </a:r>
            <a:r>
              <a:rPr sz="3150" spc="-35" dirty="0"/>
              <a:t>a</a:t>
            </a:r>
            <a:r>
              <a:rPr sz="3150" spc="125" dirty="0"/>
              <a:t>n</a:t>
            </a:r>
            <a:r>
              <a:rPr sz="3150" spc="-245" dirty="0"/>
              <a:t> </a:t>
            </a:r>
            <a:r>
              <a:rPr sz="3150" spc="-200" dirty="0"/>
              <a:t>v</a:t>
            </a:r>
            <a:r>
              <a:rPr sz="3150" spc="-10" dirty="0"/>
              <a:t>e</a:t>
            </a:r>
            <a:r>
              <a:rPr sz="3150" spc="-245" dirty="0"/>
              <a:t> </a:t>
            </a:r>
            <a:r>
              <a:rPr sz="3150" spc="-200" dirty="0"/>
              <a:t>y</a:t>
            </a:r>
            <a:r>
              <a:rPr sz="3150" spc="20" dirty="0"/>
              <a:t>e</a:t>
            </a:r>
            <a:r>
              <a:rPr sz="3150" spc="-90" dirty="0"/>
              <a:t>r</a:t>
            </a:r>
            <a:r>
              <a:rPr sz="3150" spc="-30" dirty="0"/>
              <a:t>l</a:t>
            </a:r>
            <a:r>
              <a:rPr sz="3150" spc="20" dirty="0"/>
              <a:t>e</a:t>
            </a:r>
            <a:r>
              <a:rPr sz="3150" spc="-125" dirty="0"/>
              <a:t>ş</a:t>
            </a:r>
            <a:r>
              <a:rPr sz="3150" spc="20" dirty="0"/>
              <a:t>e</a:t>
            </a:r>
            <a:r>
              <a:rPr sz="3150" spc="85" dirty="0"/>
              <a:t>n  </a:t>
            </a:r>
            <a:r>
              <a:rPr sz="3150" spc="-125" dirty="0"/>
              <a:t>s</a:t>
            </a:r>
            <a:r>
              <a:rPr sz="3150" spc="-35" dirty="0"/>
              <a:t>a</a:t>
            </a:r>
            <a:r>
              <a:rPr sz="3150" spc="-200" dirty="0"/>
              <a:t>y</a:t>
            </a:r>
            <a:r>
              <a:rPr sz="3150" spc="-30" dirty="0"/>
              <a:t>ıl</a:t>
            </a:r>
            <a:r>
              <a:rPr sz="3150" spc="-35" dirty="0"/>
              <a:t>a</a:t>
            </a:r>
            <a:r>
              <a:rPr sz="3150" spc="-90" dirty="0"/>
              <a:t>r</a:t>
            </a:r>
            <a:r>
              <a:rPr sz="3150" spc="-60" dirty="0"/>
              <a:t>ı</a:t>
            </a:r>
            <a:r>
              <a:rPr sz="3150" spc="-245" dirty="0"/>
              <a:t> </a:t>
            </a:r>
            <a:r>
              <a:rPr sz="3150" spc="215" dirty="0"/>
              <a:t>g</a:t>
            </a:r>
            <a:r>
              <a:rPr sz="3150" spc="-30" dirty="0"/>
              <a:t>i</a:t>
            </a:r>
            <a:r>
              <a:rPr sz="3150" spc="195" dirty="0"/>
              <a:t>b</a:t>
            </a:r>
            <a:r>
              <a:rPr sz="3150" spc="-60" dirty="0"/>
              <a:t>i</a:t>
            </a:r>
            <a:r>
              <a:rPr sz="3150" spc="-245" dirty="0"/>
              <a:t> </a:t>
            </a:r>
            <a:r>
              <a:rPr sz="3150" spc="195" dirty="0"/>
              <a:t>b</a:t>
            </a:r>
            <a:r>
              <a:rPr sz="3150" spc="-30" dirty="0"/>
              <a:t>i</a:t>
            </a:r>
            <a:r>
              <a:rPr sz="3150" spc="-120" dirty="0"/>
              <a:t>r</a:t>
            </a:r>
            <a:r>
              <a:rPr sz="3150" spc="-245" dirty="0"/>
              <a:t> </a:t>
            </a:r>
            <a:r>
              <a:rPr sz="3150" spc="125" dirty="0"/>
              <a:t>ç</a:t>
            </a:r>
            <a:r>
              <a:rPr sz="3150" spc="60" dirty="0"/>
              <a:t>o</a:t>
            </a:r>
            <a:r>
              <a:rPr sz="3150" spc="-40" dirty="0"/>
              <a:t>k</a:t>
            </a:r>
            <a:r>
              <a:rPr sz="3150" spc="-245" dirty="0"/>
              <a:t> </a:t>
            </a:r>
            <a:r>
              <a:rPr sz="3150" spc="-125" dirty="0"/>
              <a:t>s</a:t>
            </a:r>
            <a:r>
              <a:rPr sz="3150" spc="20" dirty="0"/>
              <a:t>e</a:t>
            </a:r>
            <a:r>
              <a:rPr sz="3150" spc="125" dirty="0"/>
              <a:t>ç</a:t>
            </a:r>
            <a:r>
              <a:rPr sz="3150" spc="20" dirty="0"/>
              <a:t>e</a:t>
            </a:r>
            <a:r>
              <a:rPr sz="3150" spc="155" dirty="0"/>
              <a:t>n</a:t>
            </a:r>
            <a:r>
              <a:rPr sz="3150" spc="20" dirty="0"/>
              <a:t>e</a:t>
            </a:r>
            <a:r>
              <a:rPr sz="3150" spc="-40" dirty="0"/>
              <a:t>k</a:t>
            </a:r>
            <a:r>
              <a:rPr sz="3150" spc="-245" dirty="0"/>
              <a:t> </a:t>
            </a:r>
            <a:r>
              <a:rPr sz="3150" spc="125" dirty="0"/>
              <a:t>ç</a:t>
            </a:r>
            <a:r>
              <a:rPr sz="3150" spc="-30" dirty="0"/>
              <a:t>ı</a:t>
            </a:r>
            <a:r>
              <a:rPr sz="3150" spc="-10" dirty="0"/>
              <a:t>k</a:t>
            </a:r>
            <a:r>
              <a:rPr sz="3150" spc="-35" dirty="0"/>
              <a:t>a</a:t>
            </a:r>
            <a:r>
              <a:rPr sz="3150" spc="125" dirty="0"/>
              <a:t>c</a:t>
            </a:r>
            <a:r>
              <a:rPr sz="3150" spc="-35" dirty="0"/>
              <a:t>a</a:t>
            </a:r>
            <a:r>
              <a:rPr sz="3150" spc="-10" dirty="0"/>
              <a:t>k</a:t>
            </a:r>
            <a:r>
              <a:rPr sz="3150" spc="25" dirty="0"/>
              <a:t>t</a:t>
            </a:r>
            <a:r>
              <a:rPr sz="3150" spc="-30" dirty="0"/>
              <a:t>ı</a:t>
            </a:r>
            <a:r>
              <a:rPr sz="3150" spc="-90" dirty="0"/>
              <a:t>r</a:t>
            </a:r>
            <a:r>
              <a:rPr sz="3150" spc="-545" dirty="0"/>
              <a:t>.</a:t>
            </a:r>
            <a:endParaRPr sz="3150"/>
          </a:p>
        </p:txBody>
      </p:sp>
      <p:grpSp>
        <p:nvGrpSpPr>
          <p:cNvPr id="6" name="object 6"/>
          <p:cNvGrpSpPr/>
          <p:nvPr/>
        </p:nvGrpSpPr>
        <p:grpSpPr>
          <a:xfrm>
            <a:off x="0" y="3"/>
            <a:ext cx="2210435" cy="10287000"/>
            <a:chOff x="0" y="3"/>
            <a:chExt cx="2210435" cy="10287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027951" cy="102869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8915260"/>
              <a:ext cx="2210435" cy="682625"/>
            </a:xfrm>
            <a:custGeom>
              <a:avLst/>
              <a:gdLst/>
              <a:ahLst/>
              <a:cxnLst/>
              <a:rect l="l" t="t" r="r" b="b"/>
              <a:pathLst>
                <a:path w="2210435" h="682625">
                  <a:moveTo>
                    <a:pt x="1865320" y="0"/>
                  </a:moveTo>
                  <a:lnTo>
                    <a:pt x="1815863" y="3539"/>
                  </a:lnTo>
                  <a:lnTo>
                    <a:pt x="1768654" y="13817"/>
                  </a:lnTo>
                  <a:lnTo>
                    <a:pt x="1724151" y="30327"/>
                  </a:lnTo>
                  <a:lnTo>
                    <a:pt x="1682814" y="52558"/>
                  </a:lnTo>
                  <a:lnTo>
                    <a:pt x="1645103" y="80003"/>
                  </a:lnTo>
                  <a:lnTo>
                    <a:pt x="1611477" y="112153"/>
                  </a:lnTo>
                  <a:lnTo>
                    <a:pt x="1582396" y="148499"/>
                  </a:lnTo>
                  <a:lnTo>
                    <a:pt x="1558319" y="188533"/>
                  </a:lnTo>
                  <a:lnTo>
                    <a:pt x="1539706" y="231746"/>
                  </a:lnTo>
                  <a:lnTo>
                    <a:pt x="1527016" y="277629"/>
                  </a:lnTo>
                  <a:lnTo>
                    <a:pt x="0" y="277629"/>
                  </a:lnTo>
                  <a:lnTo>
                    <a:pt x="0" y="404788"/>
                  </a:lnTo>
                  <a:lnTo>
                    <a:pt x="1529144" y="404788"/>
                  </a:lnTo>
                  <a:lnTo>
                    <a:pt x="1541317" y="451186"/>
                  </a:lnTo>
                  <a:lnTo>
                    <a:pt x="1559630" y="494698"/>
                  </a:lnTo>
                  <a:lnTo>
                    <a:pt x="1583586" y="534852"/>
                  </a:lnTo>
                  <a:lnTo>
                    <a:pt x="1612686" y="571179"/>
                  </a:lnTo>
                  <a:lnTo>
                    <a:pt x="1646433" y="603208"/>
                  </a:lnTo>
                  <a:lnTo>
                    <a:pt x="1684330" y="630469"/>
                  </a:lnTo>
                  <a:lnTo>
                    <a:pt x="1725877" y="652491"/>
                  </a:lnTo>
                  <a:lnTo>
                    <a:pt x="1770578" y="668803"/>
                  </a:lnTo>
                  <a:lnTo>
                    <a:pt x="1817934" y="678936"/>
                  </a:lnTo>
                  <a:lnTo>
                    <a:pt x="1867447" y="682418"/>
                  </a:lnTo>
                  <a:lnTo>
                    <a:pt x="1913967" y="679306"/>
                  </a:lnTo>
                  <a:lnTo>
                    <a:pt x="1958573" y="670242"/>
                  </a:lnTo>
                  <a:lnTo>
                    <a:pt x="2000860" y="655628"/>
                  </a:lnTo>
                  <a:lnTo>
                    <a:pt x="2040421" y="635871"/>
                  </a:lnTo>
                  <a:lnTo>
                    <a:pt x="2076849" y="611375"/>
                  </a:lnTo>
                  <a:lnTo>
                    <a:pt x="2109738" y="582545"/>
                  </a:lnTo>
                  <a:lnTo>
                    <a:pt x="2138683" y="549785"/>
                  </a:lnTo>
                  <a:lnTo>
                    <a:pt x="2163276" y="513501"/>
                  </a:lnTo>
                  <a:lnTo>
                    <a:pt x="2183111" y="474096"/>
                  </a:lnTo>
                  <a:lnTo>
                    <a:pt x="2197782" y="431976"/>
                  </a:lnTo>
                  <a:lnTo>
                    <a:pt x="2206883" y="387545"/>
                  </a:lnTo>
                  <a:lnTo>
                    <a:pt x="2210007" y="341208"/>
                  </a:lnTo>
                  <a:lnTo>
                    <a:pt x="2206881" y="294872"/>
                  </a:lnTo>
                  <a:lnTo>
                    <a:pt x="2197772" y="250441"/>
                  </a:lnTo>
                  <a:lnTo>
                    <a:pt x="2183078" y="208321"/>
                  </a:lnTo>
                  <a:lnTo>
                    <a:pt x="2163197" y="168916"/>
                  </a:lnTo>
                  <a:lnTo>
                    <a:pt x="2138529" y="132632"/>
                  </a:lnTo>
                  <a:lnTo>
                    <a:pt x="2109473" y="99872"/>
                  </a:lnTo>
                  <a:lnTo>
                    <a:pt x="2076427" y="71042"/>
                  </a:lnTo>
                  <a:lnTo>
                    <a:pt x="2039790" y="46546"/>
                  </a:lnTo>
                  <a:lnTo>
                    <a:pt x="1999963" y="26789"/>
                  </a:lnTo>
                  <a:lnTo>
                    <a:pt x="1957342" y="12176"/>
                  </a:lnTo>
                  <a:lnTo>
                    <a:pt x="1912328" y="3111"/>
                  </a:lnTo>
                  <a:lnTo>
                    <a:pt x="1865320" y="0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801100" y="1760740"/>
            <a:ext cx="773430" cy="6913880"/>
          </a:xfrm>
          <a:custGeom>
            <a:avLst/>
            <a:gdLst/>
            <a:ahLst/>
            <a:cxnLst/>
            <a:rect l="l" t="t" r="r" b="b"/>
            <a:pathLst>
              <a:path w="773429" h="6913880">
                <a:moveTo>
                  <a:pt x="733425" y="6763982"/>
                </a:moveTo>
                <a:lnTo>
                  <a:pt x="725893" y="6716687"/>
                </a:lnTo>
                <a:lnTo>
                  <a:pt x="704900" y="6675641"/>
                </a:lnTo>
                <a:lnTo>
                  <a:pt x="672820" y="6643281"/>
                </a:lnTo>
                <a:lnTo>
                  <a:pt x="632028" y="6622072"/>
                </a:lnTo>
                <a:lnTo>
                  <a:pt x="584898" y="6614452"/>
                </a:lnTo>
                <a:lnTo>
                  <a:pt x="533501" y="6623799"/>
                </a:lnTo>
                <a:lnTo>
                  <a:pt x="490016" y="6649517"/>
                </a:lnTo>
                <a:lnTo>
                  <a:pt x="457530" y="6688112"/>
                </a:lnTo>
                <a:lnTo>
                  <a:pt x="439127" y="6736118"/>
                </a:lnTo>
                <a:lnTo>
                  <a:pt x="0" y="6736118"/>
                </a:lnTo>
                <a:lnTo>
                  <a:pt x="0" y="6791833"/>
                </a:lnTo>
                <a:lnTo>
                  <a:pt x="440055" y="6791833"/>
                </a:lnTo>
                <a:lnTo>
                  <a:pt x="458050" y="6840233"/>
                </a:lnTo>
                <a:lnTo>
                  <a:pt x="490588" y="6878790"/>
                </a:lnTo>
                <a:lnTo>
                  <a:pt x="534289" y="6904279"/>
                </a:lnTo>
                <a:lnTo>
                  <a:pt x="585812" y="6913499"/>
                </a:lnTo>
                <a:lnTo>
                  <a:pt x="632498" y="6905879"/>
                </a:lnTo>
                <a:lnTo>
                  <a:pt x="673023" y="6884670"/>
                </a:lnTo>
                <a:lnTo>
                  <a:pt x="704964" y="6852310"/>
                </a:lnTo>
                <a:lnTo>
                  <a:pt x="725906" y="6811264"/>
                </a:lnTo>
                <a:lnTo>
                  <a:pt x="733425" y="6763982"/>
                </a:lnTo>
                <a:close/>
              </a:path>
              <a:path w="773429" h="6913880">
                <a:moveTo>
                  <a:pt x="733425" y="2823095"/>
                </a:moveTo>
                <a:lnTo>
                  <a:pt x="725893" y="2775801"/>
                </a:lnTo>
                <a:lnTo>
                  <a:pt x="704900" y="2734754"/>
                </a:lnTo>
                <a:lnTo>
                  <a:pt x="672820" y="2702395"/>
                </a:lnTo>
                <a:lnTo>
                  <a:pt x="632028" y="2681186"/>
                </a:lnTo>
                <a:lnTo>
                  <a:pt x="584898" y="2673578"/>
                </a:lnTo>
                <a:lnTo>
                  <a:pt x="533501" y="2682913"/>
                </a:lnTo>
                <a:lnTo>
                  <a:pt x="490016" y="2708630"/>
                </a:lnTo>
                <a:lnTo>
                  <a:pt x="457530" y="2747226"/>
                </a:lnTo>
                <a:lnTo>
                  <a:pt x="439127" y="2795232"/>
                </a:lnTo>
                <a:lnTo>
                  <a:pt x="0" y="2795232"/>
                </a:lnTo>
                <a:lnTo>
                  <a:pt x="0" y="2850946"/>
                </a:lnTo>
                <a:lnTo>
                  <a:pt x="440055" y="2850946"/>
                </a:lnTo>
                <a:lnTo>
                  <a:pt x="458050" y="2899346"/>
                </a:lnTo>
                <a:lnTo>
                  <a:pt x="490588" y="2937903"/>
                </a:lnTo>
                <a:lnTo>
                  <a:pt x="534289" y="2963392"/>
                </a:lnTo>
                <a:lnTo>
                  <a:pt x="585812" y="2972612"/>
                </a:lnTo>
                <a:lnTo>
                  <a:pt x="632498" y="2964992"/>
                </a:lnTo>
                <a:lnTo>
                  <a:pt x="673023" y="2943783"/>
                </a:lnTo>
                <a:lnTo>
                  <a:pt x="704964" y="2911424"/>
                </a:lnTo>
                <a:lnTo>
                  <a:pt x="725906" y="2870377"/>
                </a:lnTo>
                <a:lnTo>
                  <a:pt x="733425" y="2823095"/>
                </a:lnTo>
                <a:close/>
              </a:path>
              <a:path w="773429" h="6913880">
                <a:moveTo>
                  <a:pt x="772947" y="149517"/>
                </a:moveTo>
                <a:lnTo>
                  <a:pt x="765416" y="102235"/>
                </a:lnTo>
                <a:lnTo>
                  <a:pt x="744423" y="61188"/>
                </a:lnTo>
                <a:lnTo>
                  <a:pt x="712343" y="28829"/>
                </a:lnTo>
                <a:lnTo>
                  <a:pt x="671550" y="7620"/>
                </a:lnTo>
                <a:lnTo>
                  <a:pt x="624420" y="0"/>
                </a:lnTo>
                <a:lnTo>
                  <a:pt x="573024" y="9347"/>
                </a:lnTo>
                <a:lnTo>
                  <a:pt x="529539" y="35064"/>
                </a:lnTo>
                <a:lnTo>
                  <a:pt x="497052" y="73660"/>
                </a:lnTo>
                <a:lnTo>
                  <a:pt x="478663" y="121653"/>
                </a:lnTo>
                <a:lnTo>
                  <a:pt x="39522" y="121653"/>
                </a:lnTo>
                <a:lnTo>
                  <a:pt x="39522" y="177380"/>
                </a:lnTo>
                <a:lnTo>
                  <a:pt x="479577" y="177380"/>
                </a:lnTo>
                <a:lnTo>
                  <a:pt x="497586" y="225767"/>
                </a:lnTo>
                <a:lnTo>
                  <a:pt x="530110" y="264325"/>
                </a:lnTo>
                <a:lnTo>
                  <a:pt x="573811" y="289826"/>
                </a:lnTo>
                <a:lnTo>
                  <a:pt x="625348" y="299034"/>
                </a:lnTo>
                <a:lnTo>
                  <a:pt x="672020" y="291426"/>
                </a:lnTo>
                <a:lnTo>
                  <a:pt x="712546" y="270217"/>
                </a:lnTo>
                <a:lnTo>
                  <a:pt x="744486" y="237858"/>
                </a:lnTo>
                <a:lnTo>
                  <a:pt x="765429" y="196811"/>
                </a:lnTo>
                <a:lnTo>
                  <a:pt x="772947" y="149517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7839" y="331550"/>
            <a:ext cx="5324475" cy="4638675"/>
          </a:xfrm>
          <a:custGeom>
            <a:avLst/>
            <a:gdLst/>
            <a:ahLst/>
            <a:cxnLst/>
            <a:rect l="l" t="t" r="r" b="b"/>
            <a:pathLst>
              <a:path w="5324475" h="4638675">
                <a:moveTo>
                  <a:pt x="5324475" y="0"/>
                </a:moveTo>
                <a:lnTo>
                  <a:pt x="0" y="0"/>
                </a:lnTo>
                <a:lnTo>
                  <a:pt x="0" y="4638674"/>
                </a:lnTo>
                <a:lnTo>
                  <a:pt x="5324475" y="4638674"/>
                </a:lnTo>
                <a:lnTo>
                  <a:pt x="5324475" y="0"/>
                </a:lnTo>
                <a:close/>
              </a:path>
            </a:pathLst>
          </a:custGeom>
          <a:solidFill>
            <a:srgbClr val="E8EEF1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4949" y="197557"/>
            <a:ext cx="38709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265" dirty="0">
                <a:latin typeface="Verdana"/>
                <a:cs typeface="Verdana"/>
              </a:rPr>
              <a:t>“</a:t>
            </a:r>
            <a:r>
              <a:rPr sz="2700" b="0" spc="325" dirty="0">
                <a:latin typeface="Verdana"/>
                <a:cs typeface="Verdana"/>
              </a:rPr>
              <a:t>P</a:t>
            </a:r>
            <a:r>
              <a:rPr sz="2700" b="0" spc="-65" dirty="0">
                <a:latin typeface="Verdana"/>
                <a:cs typeface="Verdana"/>
              </a:rPr>
              <a:t>r</a:t>
            </a:r>
            <a:r>
              <a:rPr sz="2700" b="0" spc="60" dirty="0">
                <a:latin typeface="Verdana"/>
                <a:cs typeface="Verdana"/>
              </a:rPr>
              <a:t>o</a:t>
            </a:r>
            <a:r>
              <a:rPr sz="2700" b="0" spc="180" dirty="0">
                <a:latin typeface="Verdana"/>
                <a:cs typeface="Verdana"/>
              </a:rPr>
              <a:t>g</a:t>
            </a:r>
            <a:r>
              <a:rPr sz="2700" b="0" spc="-65" dirty="0">
                <a:latin typeface="Verdana"/>
                <a:cs typeface="Verdana"/>
              </a:rPr>
              <a:t>r</a:t>
            </a:r>
            <a:r>
              <a:rPr sz="2700" b="0" spc="-25" dirty="0">
                <a:latin typeface="Verdana"/>
                <a:cs typeface="Verdana"/>
              </a:rPr>
              <a:t>a</a:t>
            </a:r>
            <a:r>
              <a:rPr sz="2700" b="0" spc="245" dirty="0">
                <a:latin typeface="Verdana"/>
                <a:cs typeface="Verdana"/>
              </a:rPr>
              <a:t>m</a:t>
            </a:r>
            <a:r>
              <a:rPr sz="2700" b="0" spc="-204" dirty="0">
                <a:latin typeface="Verdana"/>
                <a:cs typeface="Verdana"/>
              </a:rPr>
              <a:t> </a:t>
            </a:r>
            <a:r>
              <a:rPr sz="2700" b="0" spc="-180" dirty="0">
                <a:latin typeface="Verdana"/>
                <a:cs typeface="Verdana"/>
              </a:rPr>
              <a:t>S</a:t>
            </a:r>
            <a:r>
              <a:rPr sz="2700" b="0" spc="25" dirty="0">
                <a:latin typeface="Verdana"/>
                <a:cs typeface="Verdana"/>
              </a:rPr>
              <a:t>e</a:t>
            </a:r>
            <a:r>
              <a:rPr sz="2700" b="0" spc="114" dirty="0">
                <a:latin typeface="Verdana"/>
                <a:cs typeface="Verdana"/>
              </a:rPr>
              <a:t>ç</a:t>
            </a:r>
            <a:r>
              <a:rPr sz="2700" b="0" spc="-290" dirty="0">
                <a:latin typeface="Verdana"/>
                <a:cs typeface="Verdana"/>
              </a:rPr>
              <a:t>"</a:t>
            </a:r>
            <a:r>
              <a:rPr sz="2700" b="0" spc="-215" dirty="0">
                <a:latin typeface="Verdana"/>
                <a:cs typeface="Verdana"/>
              </a:rPr>
              <a:t> </a:t>
            </a:r>
            <a:r>
              <a:rPr sz="2700" b="0" spc="-40" dirty="0">
                <a:latin typeface="Verdana"/>
                <a:cs typeface="Verdana"/>
              </a:rPr>
              <a:t>a</a:t>
            </a:r>
            <a:r>
              <a:rPr sz="2700" b="0" spc="-30" dirty="0">
                <a:latin typeface="Verdana"/>
                <a:cs typeface="Verdana"/>
              </a:rPr>
              <a:t>l</a:t>
            </a:r>
            <a:r>
              <a:rPr sz="2700" b="0" spc="-40" dirty="0">
                <a:latin typeface="Verdana"/>
                <a:cs typeface="Verdana"/>
              </a:rPr>
              <a:t>a</a:t>
            </a:r>
            <a:r>
              <a:rPr sz="2700" b="0" spc="125" dirty="0">
                <a:latin typeface="Verdana"/>
                <a:cs typeface="Verdana"/>
              </a:rPr>
              <a:t>n</a:t>
            </a:r>
            <a:r>
              <a:rPr sz="2700" b="0" spc="-30" dirty="0">
                <a:latin typeface="Verdana"/>
                <a:cs typeface="Verdana"/>
              </a:rPr>
              <a:t>ı</a:t>
            </a:r>
            <a:r>
              <a:rPr sz="2700" b="0" spc="125" dirty="0">
                <a:latin typeface="Verdana"/>
                <a:cs typeface="Verdana"/>
              </a:rPr>
              <a:t>n</a:t>
            </a:r>
            <a:r>
              <a:rPr sz="2700" b="0" spc="-65" dirty="0">
                <a:latin typeface="Verdana"/>
                <a:cs typeface="Verdana"/>
              </a:rPr>
              <a:t>a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0071" y="609037"/>
            <a:ext cx="5260340" cy="431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520065" indent="-635" algn="ctr">
              <a:lnSpc>
                <a:spcPct val="115700"/>
              </a:lnSpc>
              <a:spcBef>
                <a:spcPts val="100"/>
              </a:spcBef>
            </a:pP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h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70" dirty="0">
                <a:solidFill>
                  <a:srgbClr val="E8EEF1"/>
                </a:solidFill>
                <a:latin typeface="Verdana"/>
                <a:cs typeface="Verdana"/>
              </a:rPr>
              <a:t>f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z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p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40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-65" dirty="0">
                <a:solidFill>
                  <a:srgbClr val="E8EEF1"/>
                </a:solidFill>
                <a:latin typeface="Verdana"/>
                <a:cs typeface="Verdana"/>
              </a:rPr>
              <a:t>ı  </a:t>
            </a:r>
            <a:r>
              <a:rPr sz="2700" spc="-355" dirty="0">
                <a:solidFill>
                  <a:srgbClr val="E8EEF1"/>
                </a:solidFill>
                <a:latin typeface="Verdana"/>
                <a:cs typeface="Verdana"/>
              </a:rPr>
              <a:t>(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114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375" dirty="0">
                <a:solidFill>
                  <a:srgbClr val="E8EEF1"/>
                </a:solidFill>
                <a:latin typeface="Verdana"/>
                <a:cs typeface="Verdana"/>
              </a:rPr>
              <a:t>)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470" dirty="0">
                <a:solidFill>
                  <a:srgbClr val="E8EEF1"/>
                </a:solidFill>
                <a:latin typeface="Verdana"/>
                <a:cs typeface="Verdana"/>
              </a:rPr>
              <a:t>,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100" dirty="0">
                <a:solidFill>
                  <a:srgbClr val="E8EEF1"/>
                </a:solidFill>
                <a:latin typeface="Verdana"/>
                <a:cs typeface="Verdana"/>
              </a:rPr>
              <a:t>c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ak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b</a:t>
            </a:r>
            <a:r>
              <a:rPr sz="2700" spc="60" dirty="0">
                <a:solidFill>
                  <a:srgbClr val="E8EEF1"/>
                </a:solidFill>
                <a:latin typeface="Verdana"/>
                <a:cs typeface="Verdana"/>
              </a:rPr>
              <a:t>u  </a:t>
            </a:r>
            <a:r>
              <a:rPr sz="2700" spc="-5" dirty="0">
                <a:solidFill>
                  <a:srgbClr val="E8EEF1"/>
                </a:solidFill>
                <a:latin typeface="Verdana"/>
                <a:cs typeface="Verdana"/>
              </a:rPr>
              <a:t>şekilde </a:t>
            </a:r>
            <a:r>
              <a:rPr sz="2700" spc="120" dirty="0">
                <a:solidFill>
                  <a:srgbClr val="E8EEF1"/>
                </a:solidFill>
                <a:latin typeface="Verdana"/>
                <a:cs typeface="Verdana"/>
              </a:rPr>
              <a:t>bu </a:t>
            </a:r>
            <a:r>
              <a:rPr sz="2700" spc="30" dirty="0">
                <a:solidFill>
                  <a:srgbClr val="E8EEF1"/>
                </a:solidFill>
                <a:latin typeface="Verdana"/>
                <a:cs typeface="Verdana"/>
              </a:rPr>
              <a:t>isme </a:t>
            </a:r>
            <a:r>
              <a:rPr sz="2700" spc="15" dirty="0">
                <a:solidFill>
                  <a:srgbClr val="E8EEF1"/>
                </a:solidFill>
                <a:latin typeface="Verdana"/>
                <a:cs typeface="Verdana"/>
              </a:rPr>
              <a:t>sahip </a:t>
            </a:r>
            <a:r>
              <a:rPr sz="2700" spc="2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p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40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2700" spc="10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180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2700" spc="-65" dirty="0">
                <a:solidFill>
                  <a:srgbClr val="E8EEF1"/>
                </a:solidFill>
                <a:latin typeface="Verdana"/>
                <a:cs typeface="Verdana"/>
              </a:rPr>
              <a:t>ı  </a:t>
            </a:r>
            <a:r>
              <a:rPr sz="2700" spc="-25" dirty="0">
                <a:solidFill>
                  <a:srgbClr val="E8EEF1"/>
                </a:solidFill>
                <a:latin typeface="Verdana"/>
                <a:cs typeface="Verdana"/>
              </a:rPr>
              <a:t>üniversiteleri </a:t>
            </a:r>
            <a:r>
              <a:rPr sz="2700" spc="-2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15" dirty="0">
                <a:solidFill>
                  <a:srgbClr val="E8EEF1"/>
                </a:solidFill>
                <a:latin typeface="Verdana"/>
                <a:cs typeface="Verdana"/>
              </a:rPr>
              <a:t>görüntüleyebilirsiniz.</a:t>
            </a:r>
            <a:endParaRPr sz="2700">
              <a:latin typeface="Verdana"/>
              <a:cs typeface="Verdana"/>
            </a:endParaRPr>
          </a:p>
          <a:p>
            <a:pPr marL="12700" marR="5080" indent="-635" algn="ctr">
              <a:lnSpc>
                <a:spcPct val="115700"/>
              </a:lnSpc>
            </a:pPr>
            <a:r>
              <a:rPr sz="2700" spc="17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-180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55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40" dirty="0">
                <a:solidFill>
                  <a:srgbClr val="E8EEF1"/>
                </a:solidFill>
                <a:latin typeface="Verdana"/>
                <a:cs typeface="Verdana"/>
              </a:rPr>
              <a:t>ö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114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2700" spc="1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65" dirty="0">
                <a:solidFill>
                  <a:srgbClr val="E8EEF1"/>
                </a:solidFill>
                <a:latin typeface="Verdana"/>
                <a:cs typeface="Verdana"/>
              </a:rPr>
              <a:t>z  </a:t>
            </a:r>
            <a:r>
              <a:rPr sz="2700" spc="155" dirty="0">
                <a:solidFill>
                  <a:srgbClr val="E8EEF1"/>
                </a:solidFill>
                <a:latin typeface="Verdana"/>
                <a:cs typeface="Verdana"/>
              </a:rPr>
              <a:t>p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40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2700" spc="17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40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2700" spc="250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00" dirty="0">
                <a:solidFill>
                  <a:srgbClr val="E8EEF1"/>
                </a:solidFill>
                <a:latin typeface="Verdana"/>
                <a:cs typeface="Verdana"/>
              </a:rPr>
              <a:t>ç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0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110" dirty="0">
                <a:solidFill>
                  <a:srgbClr val="E8EEF1"/>
                </a:solidFill>
                <a:latin typeface="Verdana"/>
                <a:cs typeface="Verdana"/>
              </a:rPr>
              <a:t>ü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180" dirty="0">
                <a:solidFill>
                  <a:srgbClr val="E8EEF1"/>
                </a:solidFill>
                <a:latin typeface="Verdana"/>
                <a:cs typeface="Verdana"/>
              </a:rPr>
              <a:t>v</a:t>
            </a:r>
            <a:r>
              <a:rPr sz="2700" spc="1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80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2700" spc="-114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2700" spc="-15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2700" spc="-2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-114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2700" spc="27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27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2700" spc="125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2700" spc="-10" dirty="0">
                <a:solidFill>
                  <a:srgbClr val="E8EEF1"/>
                </a:solidFill>
                <a:latin typeface="Verdana"/>
                <a:cs typeface="Verdana"/>
              </a:rPr>
              <a:t>e  </a:t>
            </a:r>
            <a:r>
              <a:rPr sz="2700" spc="-50" dirty="0">
                <a:solidFill>
                  <a:srgbClr val="E8EEF1"/>
                </a:solidFill>
                <a:latin typeface="Verdana"/>
                <a:cs typeface="Verdana"/>
              </a:rPr>
              <a:t>tıklayabilirsiniz.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210435" cy="10287000"/>
            <a:chOff x="0" y="0"/>
            <a:chExt cx="2210435" cy="10287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14050" cy="102828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2210435" cy="10287000"/>
            </a:xfrm>
            <a:custGeom>
              <a:avLst/>
              <a:gdLst/>
              <a:ahLst/>
              <a:cxnLst/>
              <a:rect l="l" t="t" r="r" b="b"/>
              <a:pathLst>
                <a:path w="2210435" h="10287000">
                  <a:moveTo>
                    <a:pt x="2210003" y="9460395"/>
                  </a:moveTo>
                  <a:lnTo>
                    <a:pt x="2206879" y="9414065"/>
                  </a:lnTo>
                  <a:lnTo>
                    <a:pt x="2197760" y="9369628"/>
                  </a:lnTo>
                  <a:lnTo>
                    <a:pt x="2183066" y="9327515"/>
                  </a:lnTo>
                  <a:lnTo>
                    <a:pt x="2163191" y="9288107"/>
                  </a:lnTo>
                  <a:lnTo>
                    <a:pt x="2138527" y="9251823"/>
                  </a:lnTo>
                  <a:lnTo>
                    <a:pt x="2109470" y="9219070"/>
                  </a:lnTo>
                  <a:lnTo>
                    <a:pt x="2076424" y="9190241"/>
                  </a:lnTo>
                  <a:lnTo>
                    <a:pt x="2039785" y="9165742"/>
                  </a:lnTo>
                  <a:lnTo>
                    <a:pt x="1999957" y="9145981"/>
                  </a:lnTo>
                  <a:lnTo>
                    <a:pt x="1957336" y="9131363"/>
                  </a:lnTo>
                  <a:lnTo>
                    <a:pt x="1912327" y="9122308"/>
                  </a:lnTo>
                  <a:lnTo>
                    <a:pt x="1865312" y="9119197"/>
                  </a:lnTo>
                  <a:lnTo>
                    <a:pt x="1815858" y="9122727"/>
                  </a:lnTo>
                  <a:lnTo>
                    <a:pt x="1768652" y="9133014"/>
                  </a:lnTo>
                  <a:lnTo>
                    <a:pt x="1724139" y="9149524"/>
                  </a:lnTo>
                  <a:lnTo>
                    <a:pt x="1682813" y="9171749"/>
                  </a:lnTo>
                  <a:lnTo>
                    <a:pt x="1645094" y="9199194"/>
                  </a:lnTo>
                  <a:lnTo>
                    <a:pt x="1611477" y="9231351"/>
                  </a:lnTo>
                  <a:lnTo>
                    <a:pt x="1582394" y="9267698"/>
                  </a:lnTo>
                  <a:lnTo>
                    <a:pt x="1558315" y="9307728"/>
                  </a:lnTo>
                  <a:lnTo>
                    <a:pt x="1539697" y="9350934"/>
                  </a:lnTo>
                  <a:lnTo>
                    <a:pt x="1527009" y="9396819"/>
                  </a:lnTo>
                  <a:lnTo>
                    <a:pt x="626465" y="9396819"/>
                  </a:lnTo>
                  <a:lnTo>
                    <a:pt x="626465" y="0"/>
                  </a:lnTo>
                  <a:lnTo>
                    <a:pt x="0" y="0"/>
                  </a:lnTo>
                  <a:lnTo>
                    <a:pt x="0" y="9396819"/>
                  </a:lnTo>
                  <a:lnTo>
                    <a:pt x="0" y="9523984"/>
                  </a:lnTo>
                  <a:lnTo>
                    <a:pt x="0" y="10287000"/>
                  </a:lnTo>
                  <a:lnTo>
                    <a:pt x="626465" y="10287000"/>
                  </a:lnTo>
                  <a:lnTo>
                    <a:pt x="626465" y="9523984"/>
                  </a:lnTo>
                  <a:lnTo>
                    <a:pt x="1529143" y="9523984"/>
                  </a:lnTo>
                  <a:lnTo>
                    <a:pt x="1541310" y="9570377"/>
                  </a:lnTo>
                  <a:lnTo>
                    <a:pt x="1559623" y="9613887"/>
                  </a:lnTo>
                  <a:lnTo>
                    <a:pt x="1583575" y="9654045"/>
                  </a:lnTo>
                  <a:lnTo>
                    <a:pt x="1612684" y="9690367"/>
                  </a:lnTo>
                  <a:lnTo>
                    <a:pt x="1646428" y="9722396"/>
                  </a:lnTo>
                  <a:lnTo>
                    <a:pt x="1684324" y="9749663"/>
                  </a:lnTo>
                  <a:lnTo>
                    <a:pt x="1725866" y="9771685"/>
                  </a:lnTo>
                  <a:lnTo>
                    <a:pt x="1770570" y="9787992"/>
                  </a:lnTo>
                  <a:lnTo>
                    <a:pt x="1817928" y="9798126"/>
                  </a:lnTo>
                  <a:lnTo>
                    <a:pt x="1867446" y="9801606"/>
                  </a:lnTo>
                  <a:lnTo>
                    <a:pt x="1913966" y="9798494"/>
                  </a:lnTo>
                  <a:lnTo>
                    <a:pt x="1958568" y="9789439"/>
                  </a:lnTo>
                  <a:lnTo>
                    <a:pt x="2000859" y="9774822"/>
                  </a:lnTo>
                  <a:lnTo>
                    <a:pt x="2040420" y="9755060"/>
                  </a:lnTo>
                  <a:lnTo>
                    <a:pt x="2076843" y="9730562"/>
                  </a:lnTo>
                  <a:lnTo>
                    <a:pt x="2109736" y="9701733"/>
                  </a:lnTo>
                  <a:lnTo>
                    <a:pt x="2138680" y="9668980"/>
                  </a:lnTo>
                  <a:lnTo>
                    <a:pt x="2163267" y="9632696"/>
                  </a:lnTo>
                  <a:lnTo>
                    <a:pt x="2183104" y="9593288"/>
                  </a:lnTo>
                  <a:lnTo>
                    <a:pt x="2197773" y="9551175"/>
                  </a:lnTo>
                  <a:lnTo>
                    <a:pt x="2206879" y="9506737"/>
                  </a:lnTo>
                  <a:lnTo>
                    <a:pt x="2210003" y="9460395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58322" y="5143500"/>
            <a:ext cx="5867397" cy="48767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76570" y="4003866"/>
            <a:ext cx="524065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5500" b="1" spc="130" dirty="0">
                <a:solidFill>
                  <a:srgbClr val="E8EEF1"/>
                </a:solidFill>
                <a:latin typeface="Tahoma"/>
                <a:cs typeface="Tahoma"/>
              </a:rPr>
              <a:t>LİSANS  </a:t>
            </a:r>
            <a:r>
              <a:rPr sz="5500" b="1" spc="425" dirty="0">
                <a:solidFill>
                  <a:srgbClr val="E8EEF1"/>
                </a:solidFill>
                <a:latin typeface="Tahoma"/>
                <a:cs typeface="Tahoma"/>
              </a:rPr>
              <a:t>VE </a:t>
            </a:r>
            <a:r>
              <a:rPr sz="5500" b="1" spc="43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00" b="1" spc="380" dirty="0">
                <a:solidFill>
                  <a:srgbClr val="E8EEF1"/>
                </a:solidFill>
                <a:latin typeface="Tahoma"/>
                <a:cs typeface="Tahoma"/>
              </a:rPr>
              <a:t>ÖN </a:t>
            </a:r>
            <a:r>
              <a:rPr sz="5500" b="1" spc="130" dirty="0">
                <a:solidFill>
                  <a:srgbClr val="E8EEF1"/>
                </a:solidFill>
                <a:latin typeface="Tahoma"/>
                <a:cs typeface="Tahoma"/>
              </a:rPr>
              <a:t>LİSANS </a:t>
            </a:r>
            <a:r>
              <a:rPr sz="5500" b="1" spc="135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00" b="1" spc="170" dirty="0">
                <a:solidFill>
                  <a:srgbClr val="E8EEF1"/>
                </a:solidFill>
                <a:latin typeface="Tahoma"/>
                <a:cs typeface="Tahoma"/>
              </a:rPr>
              <a:t>ATLASI</a:t>
            </a:r>
            <a:r>
              <a:rPr sz="5500" b="1" spc="204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00" b="1" spc="120" dirty="0">
                <a:solidFill>
                  <a:srgbClr val="E8EEF1"/>
                </a:solidFill>
                <a:latin typeface="Tahoma"/>
                <a:cs typeface="Tahoma"/>
              </a:rPr>
              <a:t>NASIL </a:t>
            </a:r>
            <a:r>
              <a:rPr sz="5500" b="1" spc="-1595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5500" b="1" spc="150" dirty="0">
                <a:solidFill>
                  <a:srgbClr val="E8EEF1"/>
                </a:solidFill>
                <a:latin typeface="Tahoma"/>
                <a:cs typeface="Tahoma"/>
              </a:rPr>
              <a:t>KULLANILIR?</a:t>
            </a:r>
            <a:endParaRPr sz="5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6998"/>
                </a:lnTo>
                <a:lnTo>
                  <a:pt x="9144000" y="10286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8931" y="1986005"/>
            <a:ext cx="5956935" cy="417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8250"/>
              </a:lnSpc>
            </a:pPr>
            <a:r>
              <a:rPr sz="6600" b="1" spc="325" dirty="0">
                <a:solidFill>
                  <a:srgbClr val="1E3D58"/>
                </a:solidFill>
                <a:latin typeface="Tahoma"/>
                <a:cs typeface="Tahoma"/>
              </a:rPr>
              <a:t>Mezun</a:t>
            </a:r>
            <a:r>
              <a:rPr sz="6600" b="1" spc="-15" dirty="0">
                <a:solidFill>
                  <a:srgbClr val="1E3D58"/>
                </a:solidFill>
                <a:latin typeface="Tahoma"/>
                <a:cs typeface="Tahoma"/>
              </a:rPr>
              <a:t> </a:t>
            </a:r>
            <a:r>
              <a:rPr sz="6600" b="1" spc="160" dirty="0">
                <a:solidFill>
                  <a:srgbClr val="1E3D58"/>
                </a:solidFill>
                <a:latin typeface="Tahoma"/>
                <a:cs typeface="Tahoma"/>
              </a:rPr>
              <a:t>başarı </a:t>
            </a:r>
            <a:r>
              <a:rPr sz="6600" b="1" spc="-1920" dirty="0">
                <a:solidFill>
                  <a:srgbClr val="1E3D58"/>
                </a:solidFill>
                <a:latin typeface="Tahoma"/>
                <a:cs typeface="Tahoma"/>
              </a:rPr>
              <a:t> </a:t>
            </a:r>
            <a:r>
              <a:rPr sz="6600" b="1" spc="120" dirty="0">
                <a:solidFill>
                  <a:srgbClr val="1E3D58"/>
                </a:solidFill>
                <a:latin typeface="Tahoma"/>
                <a:cs typeface="Tahoma"/>
              </a:rPr>
              <a:t>atlası </a:t>
            </a:r>
            <a:r>
              <a:rPr sz="6600" b="1" spc="235" dirty="0">
                <a:solidFill>
                  <a:srgbClr val="1E3D58"/>
                </a:solidFill>
                <a:latin typeface="Tahoma"/>
                <a:cs typeface="Tahoma"/>
              </a:rPr>
              <a:t>nedir </a:t>
            </a:r>
            <a:r>
              <a:rPr sz="6600" b="1" spc="240" dirty="0">
                <a:solidFill>
                  <a:srgbClr val="1E3D58"/>
                </a:solidFill>
                <a:latin typeface="Tahoma"/>
                <a:cs typeface="Tahoma"/>
              </a:rPr>
              <a:t> </a:t>
            </a:r>
            <a:r>
              <a:rPr sz="6600" b="1" spc="155" dirty="0">
                <a:solidFill>
                  <a:srgbClr val="1E3D58"/>
                </a:solidFill>
                <a:latin typeface="Tahoma"/>
                <a:cs typeface="Tahoma"/>
              </a:rPr>
              <a:t>nasıl </a:t>
            </a:r>
            <a:r>
              <a:rPr sz="6600" b="1" spc="160" dirty="0">
                <a:solidFill>
                  <a:srgbClr val="1E3D58"/>
                </a:solidFill>
                <a:latin typeface="Tahoma"/>
                <a:cs typeface="Tahoma"/>
              </a:rPr>
              <a:t> kullanılır?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7460" marR="5080" indent="-1255395">
              <a:lnSpc>
                <a:spcPct val="127099"/>
              </a:lnSpc>
              <a:spcBef>
                <a:spcPts val="95"/>
              </a:spcBef>
              <a:tabLst>
                <a:tab pos="1864995" algn="l"/>
                <a:tab pos="4508500" algn="l"/>
                <a:tab pos="5529580" algn="l"/>
                <a:tab pos="6579234" algn="l"/>
              </a:tabLst>
            </a:pPr>
            <a:r>
              <a:rPr spc="305" dirty="0"/>
              <a:t>T</a:t>
            </a:r>
            <a:r>
              <a:rPr spc="500" dirty="0"/>
              <a:t>E</a:t>
            </a:r>
            <a:r>
              <a:rPr spc="355" dirty="0"/>
              <a:t>R</a:t>
            </a:r>
            <a:r>
              <a:rPr spc="515" dirty="0"/>
              <a:t>C</a:t>
            </a:r>
            <a:r>
              <a:rPr spc="-155" dirty="0"/>
              <a:t>İ</a:t>
            </a:r>
            <a:r>
              <a:rPr spc="155" dirty="0"/>
              <a:t>H</a:t>
            </a:r>
            <a:r>
              <a:rPr dirty="0"/>
              <a:t>	</a:t>
            </a:r>
            <a:r>
              <a:rPr spc="434" dirty="0"/>
              <a:t>K</a:t>
            </a:r>
            <a:r>
              <a:rPr spc="-155" dirty="0"/>
              <a:t>I</a:t>
            </a:r>
            <a:r>
              <a:rPr spc="415" dirty="0"/>
              <a:t>L</a:t>
            </a:r>
            <a:r>
              <a:rPr spc="530" dirty="0"/>
              <a:t>A</a:t>
            </a:r>
            <a:r>
              <a:rPr spc="500" dirty="0"/>
              <a:t>V</a:t>
            </a:r>
            <a:r>
              <a:rPr spc="490" dirty="0"/>
              <a:t>U</a:t>
            </a:r>
            <a:r>
              <a:rPr spc="459" dirty="0"/>
              <a:t>Z</a:t>
            </a:r>
            <a:r>
              <a:rPr spc="490" dirty="0"/>
              <a:t>U</a:t>
            </a:r>
            <a:r>
              <a:rPr spc="-90" dirty="0"/>
              <a:t>'</a:t>
            </a:r>
            <a:r>
              <a:rPr spc="-540" dirty="0"/>
              <a:t> </a:t>
            </a:r>
            <a:r>
              <a:rPr spc="459" dirty="0"/>
              <a:t>N</a:t>
            </a:r>
            <a:r>
              <a:rPr spc="545" dirty="0"/>
              <a:t>D</a:t>
            </a:r>
            <a:r>
              <a:rPr spc="204" dirty="0"/>
              <a:t>A</a:t>
            </a:r>
            <a:r>
              <a:rPr dirty="0"/>
              <a:t>	</a:t>
            </a:r>
            <a:r>
              <a:rPr spc="310" dirty="0"/>
              <a:t>Y</a:t>
            </a:r>
            <a:r>
              <a:rPr spc="500" dirty="0"/>
              <a:t>E</a:t>
            </a:r>
            <a:r>
              <a:rPr spc="30" dirty="0"/>
              <a:t>R</a:t>
            </a:r>
            <a:r>
              <a:rPr dirty="0"/>
              <a:t>	</a:t>
            </a:r>
            <a:r>
              <a:rPr spc="530" dirty="0"/>
              <a:t>A</a:t>
            </a:r>
            <a:r>
              <a:rPr spc="415" dirty="0"/>
              <a:t>L</a:t>
            </a:r>
            <a:r>
              <a:rPr spc="530" dirty="0"/>
              <a:t>A</a:t>
            </a:r>
            <a:r>
              <a:rPr spc="80" dirty="0"/>
              <a:t>N  </a:t>
            </a:r>
            <a:r>
              <a:rPr spc="370" dirty="0"/>
              <a:t>MEZUNLARIN	</a:t>
            </a:r>
            <a:r>
              <a:rPr spc="330" dirty="0"/>
              <a:t>MERKEZİ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47462" y="1311840"/>
            <a:ext cx="7859395" cy="859790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  <a:tabLst>
                <a:tab pos="2597785" algn="l"/>
              </a:tabLst>
            </a:pP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UZMANLIK	</a:t>
            </a:r>
            <a:r>
              <a:rPr sz="2950" b="1" spc="335" dirty="0">
                <a:solidFill>
                  <a:srgbClr val="E8EEF1"/>
                </a:solidFill>
                <a:latin typeface="Tahoma"/>
                <a:cs typeface="Tahoma"/>
              </a:rPr>
              <a:t>SINAVLARINDA</a:t>
            </a:r>
            <a:endParaRPr sz="2950">
              <a:latin typeface="Tahoma"/>
              <a:cs typeface="Tahoma"/>
            </a:endParaRPr>
          </a:p>
          <a:p>
            <a:pPr marL="12700" marR="5080" algn="ctr">
              <a:lnSpc>
                <a:spcPct val="127099"/>
              </a:lnSpc>
              <a:tabLst>
                <a:tab pos="3886200" algn="l"/>
                <a:tab pos="6221730" algn="l"/>
              </a:tabLst>
            </a:pPr>
            <a:r>
              <a:rPr sz="2950" b="1" spc="420" dirty="0">
                <a:solidFill>
                  <a:srgbClr val="E8EEF1"/>
                </a:solidFill>
                <a:latin typeface="Tahoma"/>
                <a:cs typeface="Tahoma"/>
              </a:rPr>
              <a:t>G</a:t>
            </a:r>
            <a:r>
              <a:rPr sz="2950" b="1" spc="555" dirty="0">
                <a:solidFill>
                  <a:srgbClr val="E8EEF1"/>
                </a:solidFill>
                <a:latin typeface="Tahoma"/>
                <a:cs typeface="Tahoma"/>
              </a:rPr>
              <a:t>Ö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-480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60" dirty="0">
                <a:solidFill>
                  <a:srgbClr val="E8EEF1"/>
                </a:solidFill>
                <a:latin typeface="Tahoma"/>
                <a:cs typeface="Tahoma"/>
              </a:rPr>
              <a:t>B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Ş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310" dirty="0">
                <a:solidFill>
                  <a:srgbClr val="E8EEF1"/>
                </a:solidFill>
                <a:latin typeface="Tahoma"/>
                <a:cs typeface="Tahoma"/>
              </a:rPr>
              <a:t>Y</a:t>
            </a:r>
            <a:r>
              <a:rPr sz="2950" b="1" spc="-480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420" dirty="0">
                <a:solidFill>
                  <a:srgbClr val="E8EEF1"/>
                </a:solidFill>
                <a:latin typeface="Tahoma"/>
                <a:cs typeface="Tahoma"/>
              </a:rPr>
              <a:t>G</a:t>
            </a:r>
            <a:r>
              <a:rPr sz="2950" b="1" spc="555" dirty="0">
                <a:solidFill>
                  <a:srgbClr val="E8EEF1"/>
                </a:solidFill>
                <a:latin typeface="Tahoma"/>
                <a:cs typeface="Tahoma"/>
              </a:rPr>
              <a:t>Ö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Ü</a:t>
            </a:r>
            <a:r>
              <a:rPr sz="2950" b="1" spc="135" dirty="0">
                <a:solidFill>
                  <a:srgbClr val="E8EEF1"/>
                </a:solidFill>
                <a:latin typeface="Tahoma"/>
                <a:cs typeface="Tahoma"/>
              </a:rPr>
              <a:t>P  </a:t>
            </a:r>
            <a:r>
              <a:rPr sz="2950" b="1" spc="290" dirty="0">
                <a:solidFill>
                  <a:srgbClr val="E8EEF1"/>
                </a:solidFill>
                <a:latin typeface="Tahoma"/>
                <a:cs typeface="Tahoma"/>
              </a:rPr>
              <a:t>DEĞERLENDİREBİLİRSİNİZ.</a:t>
            </a:r>
            <a:endParaRPr sz="2950">
              <a:latin typeface="Tahoma"/>
              <a:cs typeface="Tahoma"/>
            </a:endParaRPr>
          </a:p>
          <a:p>
            <a:pPr marL="596900" marR="589280" algn="ctr">
              <a:lnSpc>
                <a:spcPct val="127099"/>
              </a:lnSpc>
              <a:tabLst>
                <a:tab pos="2605405" algn="l"/>
                <a:tab pos="3024505" algn="l"/>
                <a:tab pos="3328035" algn="l"/>
                <a:tab pos="4079240" algn="l"/>
                <a:tab pos="4121785" algn="l"/>
                <a:tab pos="5770245" algn="l"/>
              </a:tabLst>
            </a:pPr>
            <a:r>
              <a:rPr sz="2950" b="1" spc="430" dirty="0">
                <a:solidFill>
                  <a:srgbClr val="E8EEF1"/>
                </a:solidFill>
                <a:latin typeface="Tahoma"/>
                <a:cs typeface="Tahoma"/>
              </a:rPr>
              <a:t>SADECE	</a:t>
            </a:r>
            <a:r>
              <a:rPr sz="2950" b="1" spc="135" dirty="0">
                <a:solidFill>
                  <a:srgbClr val="E8EEF1"/>
                </a:solidFill>
                <a:latin typeface="Tahoma"/>
                <a:cs typeface="Tahoma"/>
              </a:rPr>
              <a:t>GİRDİ	</a:t>
            </a:r>
            <a:r>
              <a:rPr sz="2950" b="1" spc="254" dirty="0">
                <a:solidFill>
                  <a:srgbClr val="E8EEF1"/>
                </a:solidFill>
                <a:latin typeface="Tahoma"/>
                <a:cs typeface="Tahoma"/>
              </a:rPr>
              <a:t>DEĞİL,	</a:t>
            </a:r>
            <a:r>
              <a:rPr sz="2950" b="1" spc="125" dirty="0">
                <a:solidFill>
                  <a:srgbClr val="E8EEF1"/>
                </a:solidFill>
                <a:latin typeface="Tahoma"/>
                <a:cs typeface="Tahoma"/>
              </a:rPr>
              <a:t>ÇIKTI </a:t>
            </a:r>
            <a:r>
              <a:rPr sz="2950" b="1" spc="13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-480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175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	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515" dirty="0">
                <a:solidFill>
                  <a:srgbClr val="E8EEF1"/>
                </a:solidFill>
                <a:latin typeface="Tahoma"/>
                <a:cs typeface="Tahoma"/>
              </a:rPr>
              <a:t>C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M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85" dirty="0">
                <a:solidFill>
                  <a:srgbClr val="E8EEF1"/>
                </a:solidFill>
                <a:latin typeface="Tahoma"/>
                <a:cs typeface="Tahoma"/>
              </a:rPr>
              <a:t>Z  </a:t>
            </a:r>
            <a:r>
              <a:rPr sz="2950" b="1" spc="390" dirty="0">
                <a:solidFill>
                  <a:srgbClr val="E8EEF1"/>
                </a:solidFill>
                <a:latin typeface="Tahoma"/>
                <a:cs typeface="Tahoma"/>
              </a:rPr>
              <a:t>MÜMKÜN.	</a:t>
            </a:r>
            <a:r>
              <a:rPr sz="2950" b="1" spc="380" dirty="0">
                <a:solidFill>
                  <a:srgbClr val="E8EEF1"/>
                </a:solidFill>
                <a:latin typeface="Tahoma"/>
                <a:cs typeface="Tahoma"/>
              </a:rPr>
              <a:t>ADAYLAR,</a:t>
            </a:r>
            <a:endParaRPr sz="2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  <a:tabLst>
                <a:tab pos="3241040" algn="l"/>
                <a:tab pos="5083810" algn="l"/>
              </a:tabLst>
            </a:pP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M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Z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135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P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745" dirty="0">
                <a:solidFill>
                  <a:srgbClr val="E8EEF1"/>
                </a:solidFill>
                <a:latin typeface="Tahoma"/>
                <a:cs typeface="Tahoma"/>
              </a:rPr>
              <a:t>1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P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150" dirty="0">
                <a:solidFill>
                  <a:srgbClr val="E8EEF1"/>
                </a:solidFill>
                <a:latin typeface="Tahoma"/>
                <a:cs typeface="Tahoma"/>
              </a:rPr>
              <a:t>2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endParaRPr sz="2950">
              <a:latin typeface="Tahoma"/>
              <a:cs typeface="Tahoma"/>
            </a:endParaRPr>
          </a:p>
          <a:p>
            <a:pPr marL="153670" marR="146050" algn="ctr">
              <a:lnSpc>
                <a:spcPct val="127099"/>
              </a:lnSpc>
              <a:tabLst>
                <a:tab pos="2084705" algn="l"/>
                <a:tab pos="2231390" algn="l"/>
                <a:tab pos="3660775" algn="l"/>
                <a:tab pos="4384675" algn="l"/>
                <a:tab pos="6416675" algn="l"/>
                <a:tab pos="6640830" algn="l"/>
              </a:tabLst>
            </a:pP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20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745" dirty="0">
                <a:solidFill>
                  <a:srgbClr val="E8EEF1"/>
                </a:solidFill>
                <a:latin typeface="Tahoma"/>
                <a:cs typeface="Tahoma"/>
              </a:rPr>
              <a:t>1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	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20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150" dirty="0">
                <a:solidFill>
                  <a:srgbClr val="E8EEF1"/>
                </a:solidFill>
                <a:latin typeface="Tahoma"/>
                <a:cs typeface="Tahoma"/>
              </a:rPr>
              <a:t>2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30" dirty="0">
                <a:solidFill>
                  <a:srgbClr val="E8EEF1"/>
                </a:solidFill>
                <a:latin typeface="Tahoma"/>
                <a:cs typeface="Tahoma"/>
              </a:rPr>
              <a:t>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P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,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90" dirty="0">
                <a:solidFill>
                  <a:srgbClr val="E8EEF1"/>
                </a:solidFill>
                <a:latin typeface="Tahoma"/>
                <a:cs typeface="Tahoma"/>
              </a:rPr>
              <a:t>,  </a:t>
            </a:r>
            <a:r>
              <a:rPr sz="2950" b="1" spc="320" dirty="0">
                <a:solidFill>
                  <a:srgbClr val="E8EEF1"/>
                </a:solidFill>
                <a:latin typeface="Tahoma"/>
                <a:cs typeface="Tahoma"/>
              </a:rPr>
              <a:t>AB-</a:t>
            </a:r>
            <a:r>
              <a:rPr sz="2950" b="1" spc="-540" dirty="0">
                <a:solidFill>
                  <a:srgbClr val="E8EEF1"/>
                </a:solidFill>
                <a:latin typeface="Tahoma"/>
                <a:cs typeface="Tahoma"/>
              </a:rPr>
              <a:t> </a:t>
            </a:r>
            <a:r>
              <a:rPr sz="2950" b="1" spc="360" dirty="0">
                <a:solidFill>
                  <a:srgbClr val="E8EEF1"/>
                </a:solidFill>
                <a:latin typeface="Tahoma"/>
                <a:cs typeface="Tahoma"/>
              </a:rPr>
              <a:t>AYB	</a:t>
            </a:r>
            <a:r>
              <a:rPr sz="2950" b="1" spc="265" dirty="0">
                <a:solidFill>
                  <a:srgbClr val="E8EEF1"/>
                </a:solidFill>
                <a:latin typeface="Tahoma"/>
                <a:cs typeface="Tahoma"/>
              </a:rPr>
              <a:t>SINAV	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TÜRLERİNE	</a:t>
            </a:r>
            <a:r>
              <a:rPr sz="2950" b="1" spc="120" dirty="0">
                <a:solidFill>
                  <a:srgbClr val="E8EEF1"/>
                </a:solidFill>
                <a:latin typeface="Tahoma"/>
                <a:cs typeface="Tahoma"/>
              </a:rPr>
              <a:t>AİT</a:t>
            </a:r>
            <a:endParaRPr sz="2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  <a:tabLst>
                <a:tab pos="3463925" algn="l"/>
              </a:tabLst>
            </a:pPr>
            <a:r>
              <a:rPr sz="2950" b="1" spc="275" dirty="0">
                <a:solidFill>
                  <a:srgbClr val="E8EEF1"/>
                </a:solidFill>
                <a:latin typeface="Tahoma"/>
                <a:cs typeface="Tahoma"/>
              </a:rPr>
              <a:t>BAŞARILARINI	</a:t>
            </a:r>
            <a:r>
              <a:rPr sz="2950" b="1" spc="290" dirty="0">
                <a:solidFill>
                  <a:srgbClr val="E8EEF1"/>
                </a:solidFill>
                <a:latin typeface="Tahoma"/>
                <a:cs typeface="Tahoma"/>
              </a:rPr>
              <a:t>İNCELEYİP</a:t>
            </a:r>
            <a:endParaRPr sz="2950">
              <a:latin typeface="Tahoma"/>
              <a:cs typeface="Tahoma"/>
            </a:endParaRPr>
          </a:p>
          <a:p>
            <a:pPr marL="210820" marR="203200" algn="ctr">
              <a:lnSpc>
                <a:spcPct val="127099"/>
              </a:lnSpc>
              <a:tabLst>
                <a:tab pos="2118995" algn="l"/>
                <a:tab pos="3918585" algn="l"/>
                <a:tab pos="6010910" algn="l"/>
              </a:tabLst>
            </a:pP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20" dirty="0">
                <a:solidFill>
                  <a:srgbClr val="E8EEF1"/>
                </a:solidFill>
                <a:latin typeface="Tahoma"/>
                <a:cs typeface="Tahoma"/>
              </a:rPr>
              <a:t>Ğ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D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560" dirty="0">
                <a:solidFill>
                  <a:srgbClr val="E8EEF1"/>
                </a:solidFill>
                <a:latin typeface="Tahoma"/>
                <a:cs typeface="Tahoma"/>
              </a:rPr>
              <a:t>B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310" dirty="0">
                <a:solidFill>
                  <a:srgbClr val="E8EEF1"/>
                </a:solidFill>
                <a:latin typeface="Tahoma"/>
                <a:cs typeface="Tahoma"/>
              </a:rPr>
              <a:t>Y</a:t>
            </a:r>
            <a:r>
              <a:rPr sz="2950" b="1" spc="555" dirty="0">
                <a:solidFill>
                  <a:srgbClr val="E8EEF1"/>
                </a:solidFill>
                <a:latin typeface="Tahoma"/>
                <a:cs typeface="Tahoma"/>
              </a:rPr>
              <a:t>O</a:t>
            </a:r>
            <a:r>
              <a:rPr sz="2950" b="1" spc="355" dirty="0">
                <a:solidFill>
                  <a:srgbClr val="E8EEF1"/>
                </a:solidFill>
                <a:latin typeface="Tahoma"/>
                <a:cs typeface="Tahoma"/>
              </a:rPr>
              <a:t>R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.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M</a:t>
            </a:r>
            <a:r>
              <a:rPr sz="2950" b="1" spc="505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480" dirty="0">
                <a:solidFill>
                  <a:srgbClr val="E8EEF1"/>
                </a:solidFill>
                <a:latin typeface="Tahoma"/>
                <a:cs typeface="Tahoma"/>
              </a:rPr>
              <a:t>Z</a:t>
            </a:r>
            <a:r>
              <a:rPr sz="2950" b="1" spc="484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75" dirty="0">
                <a:solidFill>
                  <a:srgbClr val="E8EEF1"/>
                </a:solidFill>
                <a:latin typeface="Tahoma"/>
                <a:cs typeface="Tahoma"/>
              </a:rPr>
              <a:t>N  </a:t>
            </a:r>
            <a:r>
              <a:rPr sz="2950" b="1" spc="335" dirty="0">
                <a:solidFill>
                  <a:srgbClr val="E8EEF1"/>
                </a:solidFill>
                <a:latin typeface="Tahoma"/>
                <a:cs typeface="Tahoma"/>
              </a:rPr>
              <a:t>BAŞARI	</a:t>
            </a:r>
            <a:r>
              <a:rPr sz="2950" b="1" spc="310" dirty="0">
                <a:solidFill>
                  <a:srgbClr val="E8EEF1"/>
                </a:solidFill>
                <a:latin typeface="Tahoma"/>
                <a:cs typeface="Tahoma"/>
              </a:rPr>
              <a:t>ATLASI	</a:t>
            </a:r>
            <a:r>
              <a:rPr sz="2950" b="1" spc="290" dirty="0">
                <a:solidFill>
                  <a:srgbClr val="E8EEF1"/>
                </a:solidFill>
                <a:latin typeface="Tahoma"/>
                <a:cs typeface="Tahoma"/>
              </a:rPr>
              <a:t>BAŞLIĞINA</a:t>
            </a:r>
            <a:endParaRPr sz="2950">
              <a:latin typeface="Tahoma"/>
              <a:cs typeface="Tahoma"/>
            </a:endParaRPr>
          </a:p>
          <a:p>
            <a:pPr marL="136525" marR="129539" algn="ctr">
              <a:lnSpc>
                <a:spcPct val="127099"/>
              </a:lnSpc>
              <a:tabLst>
                <a:tab pos="2423795" algn="l"/>
                <a:tab pos="3180715" algn="l"/>
                <a:tab pos="3221990" algn="l"/>
                <a:tab pos="4756785" algn="l"/>
                <a:tab pos="4918075" algn="l"/>
                <a:tab pos="6435725" algn="l"/>
              </a:tabLst>
            </a:pPr>
            <a:r>
              <a:rPr sz="2950" b="1" spc="305" dirty="0">
                <a:solidFill>
                  <a:srgbClr val="E8EEF1"/>
                </a:solidFill>
                <a:latin typeface="Tahoma"/>
                <a:cs typeface="Tahoma"/>
              </a:rPr>
              <a:t>T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434" dirty="0">
                <a:solidFill>
                  <a:srgbClr val="E8EEF1"/>
                </a:solidFill>
                <a:latin typeface="Tahoma"/>
                <a:cs typeface="Tahoma"/>
              </a:rPr>
              <a:t>K</a:t>
            </a:r>
            <a:r>
              <a:rPr sz="2950" b="1" spc="415" dirty="0">
                <a:solidFill>
                  <a:srgbClr val="E8EEF1"/>
                </a:solidFill>
                <a:latin typeface="Tahoma"/>
                <a:cs typeface="Tahoma"/>
              </a:rPr>
              <a:t>L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310" dirty="0">
                <a:solidFill>
                  <a:srgbClr val="E8EEF1"/>
                </a:solidFill>
                <a:latin typeface="Tahoma"/>
                <a:cs typeface="Tahoma"/>
              </a:rPr>
              <a:t>Y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135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V</a:t>
            </a:r>
            <a:r>
              <a:rPr sz="2950" b="1" spc="175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175" dirty="0">
                <a:solidFill>
                  <a:srgbClr val="E8EEF1"/>
                </a:solidFill>
                <a:latin typeface="Tahoma"/>
                <a:cs typeface="Tahoma"/>
              </a:rPr>
              <a:t>V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325" dirty="0">
                <a:solidFill>
                  <a:srgbClr val="E8EEF1"/>
                </a:solidFill>
                <a:latin typeface="Tahoma"/>
                <a:cs typeface="Tahoma"/>
              </a:rPr>
              <a:t>S</a:t>
            </a:r>
            <a:r>
              <a:rPr sz="2950" b="1" spc="500" dirty="0">
                <a:solidFill>
                  <a:srgbClr val="E8EEF1"/>
                </a:solidFill>
                <a:latin typeface="Tahoma"/>
                <a:cs typeface="Tahoma"/>
              </a:rPr>
              <a:t>E</a:t>
            </a:r>
            <a:r>
              <a:rPr sz="2950" b="1" spc="515" dirty="0">
                <a:solidFill>
                  <a:srgbClr val="E8EEF1"/>
                </a:solidFill>
                <a:latin typeface="Tahoma"/>
                <a:cs typeface="Tahoma"/>
              </a:rPr>
              <a:t>Ç</a:t>
            </a:r>
            <a:r>
              <a:rPr sz="2950" b="1" spc="-155" dirty="0">
                <a:solidFill>
                  <a:srgbClr val="E8EEF1"/>
                </a:solidFill>
                <a:latin typeface="Tahoma"/>
                <a:cs typeface="Tahoma"/>
              </a:rPr>
              <a:t>İ</a:t>
            </a:r>
            <a:r>
              <a:rPr sz="2950" b="1" spc="459" dirty="0">
                <a:solidFill>
                  <a:srgbClr val="E8EEF1"/>
                </a:solidFill>
                <a:latin typeface="Tahoma"/>
                <a:cs typeface="Tahoma"/>
              </a:rPr>
              <a:t>N</a:t>
            </a:r>
            <a:r>
              <a:rPr sz="2950" b="1" spc="-200" dirty="0">
                <a:solidFill>
                  <a:srgbClr val="E8EEF1"/>
                </a:solidFill>
                <a:latin typeface="Tahoma"/>
                <a:cs typeface="Tahoma"/>
              </a:rPr>
              <a:t>.</a:t>
            </a:r>
            <a:r>
              <a:rPr sz="2950" b="1" dirty="0">
                <a:solidFill>
                  <a:srgbClr val="E8EEF1"/>
                </a:solidFill>
                <a:latin typeface="Tahoma"/>
                <a:cs typeface="Tahoma"/>
              </a:rPr>
              <a:t>	</a:t>
            </a:r>
            <a:r>
              <a:rPr sz="2950" b="1" spc="545" dirty="0">
                <a:solidFill>
                  <a:srgbClr val="E8EEF1"/>
                </a:solidFill>
                <a:latin typeface="Tahoma"/>
                <a:cs typeface="Tahoma"/>
              </a:rPr>
              <a:t>P</a:t>
            </a:r>
            <a:r>
              <a:rPr sz="2950" b="1" spc="490" dirty="0">
                <a:solidFill>
                  <a:srgbClr val="E8EEF1"/>
                </a:solidFill>
                <a:latin typeface="Tahoma"/>
                <a:cs typeface="Tahoma"/>
              </a:rPr>
              <a:t>U</a:t>
            </a:r>
            <a:r>
              <a:rPr sz="2950" b="1" spc="530" dirty="0">
                <a:solidFill>
                  <a:srgbClr val="E8EEF1"/>
                </a:solidFill>
                <a:latin typeface="Tahoma"/>
                <a:cs typeface="Tahoma"/>
              </a:rPr>
              <a:t>A</a:t>
            </a:r>
            <a:r>
              <a:rPr sz="2950" b="1" spc="80" dirty="0">
                <a:solidFill>
                  <a:srgbClr val="E8EEF1"/>
                </a:solidFill>
                <a:latin typeface="Tahoma"/>
                <a:cs typeface="Tahoma"/>
              </a:rPr>
              <a:t>N  </a:t>
            </a:r>
            <a:r>
              <a:rPr sz="2950" b="1" spc="195" dirty="0">
                <a:solidFill>
                  <a:srgbClr val="E8EEF1"/>
                </a:solidFill>
                <a:latin typeface="Tahoma"/>
                <a:cs typeface="Tahoma"/>
              </a:rPr>
              <a:t>BİLGİLERİNİ,		</a:t>
            </a:r>
            <a:r>
              <a:rPr sz="2950" b="1" spc="409" dirty="0">
                <a:solidFill>
                  <a:srgbClr val="E8EEF1"/>
                </a:solidFill>
                <a:latin typeface="Tahoma"/>
                <a:cs typeface="Tahoma"/>
              </a:rPr>
              <a:t>TABLO		</a:t>
            </a:r>
            <a:r>
              <a:rPr sz="2950" b="1" spc="350" dirty="0">
                <a:solidFill>
                  <a:srgbClr val="E8EEF1"/>
                </a:solidFill>
                <a:latin typeface="Tahoma"/>
                <a:cs typeface="Tahoma"/>
              </a:rPr>
              <a:t>HALİNDE</a:t>
            </a:r>
            <a:endParaRPr sz="2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2950" b="1" spc="250" dirty="0">
                <a:solidFill>
                  <a:srgbClr val="E8EEF1"/>
                </a:solidFill>
                <a:latin typeface="Tahoma"/>
                <a:cs typeface="Tahoma"/>
              </a:rPr>
              <a:t>LİSTELEYİN.</a:t>
            </a:r>
            <a:endParaRPr sz="295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"/>
            <a:ext cx="9972675" cy="10287000"/>
            <a:chOff x="0" y="1"/>
            <a:chExt cx="9972675" cy="10287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4950" y="1"/>
              <a:ext cx="1657350" cy="10286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8915256"/>
              <a:ext cx="2210435" cy="682625"/>
            </a:xfrm>
            <a:custGeom>
              <a:avLst/>
              <a:gdLst/>
              <a:ahLst/>
              <a:cxnLst/>
              <a:rect l="l" t="t" r="r" b="b"/>
              <a:pathLst>
                <a:path w="2210435" h="682625">
                  <a:moveTo>
                    <a:pt x="1865320" y="0"/>
                  </a:moveTo>
                  <a:lnTo>
                    <a:pt x="1815863" y="3539"/>
                  </a:lnTo>
                  <a:lnTo>
                    <a:pt x="1768654" y="13817"/>
                  </a:lnTo>
                  <a:lnTo>
                    <a:pt x="1724151" y="30327"/>
                  </a:lnTo>
                  <a:lnTo>
                    <a:pt x="1682814" y="52558"/>
                  </a:lnTo>
                  <a:lnTo>
                    <a:pt x="1645103" y="80003"/>
                  </a:lnTo>
                  <a:lnTo>
                    <a:pt x="1611477" y="112153"/>
                  </a:lnTo>
                  <a:lnTo>
                    <a:pt x="1582396" y="148500"/>
                  </a:lnTo>
                  <a:lnTo>
                    <a:pt x="1558319" y="188533"/>
                  </a:lnTo>
                  <a:lnTo>
                    <a:pt x="1539706" y="231746"/>
                  </a:lnTo>
                  <a:lnTo>
                    <a:pt x="1527016" y="277629"/>
                  </a:lnTo>
                  <a:lnTo>
                    <a:pt x="0" y="277629"/>
                  </a:lnTo>
                  <a:lnTo>
                    <a:pt x="0" y="404788"/>
                  </a:lnTo>
                  <a:lnTo>
                    <a:pt x="1529144" y="404788"/>
                  </a:lnTo>
                  <a:lnTo>
                    <a:pt x="1541317" y="451186"/>
                  </a:lnTo>
                  <a:lnTo>
                    <a:pt x="1559630" y="494698"/>
                  </a:lnTo>
                  <a:lnTo>
                    <a:pt x="1583586" y="534852"/>
                  </a:lnTo>
                  <a:lnTo>
                    <a:pt x="1612686" y="571179"/>
                  </a:lnTo>
                  <a:lnTo>
                    <a:pt x="1646433" y="603209"/>
                  </a:lnTo>
                  <a:lnTo>
                    <a:pt x="1684330" y="630469"/>
                  </a:lnTo>
                  <a:lnTo>
                    <a:pt x="1725877" y="652491"/>
                  </a:lnTo>
                  <a:lnTo>
                    <a:pt x="1770578" y="668803"/>
                  </a:lnTo>
                  <a:lnTo>
                    <a:pt x="1817934" y="678936"/>
                  </a:lnTo>
                  <a:lnTo>
                    <a:pt x="1867447" y="682418"/>
                  </a:lnTo>
                  <a:lnTo>
                    <a:pt x="1913967" y="679306"/>
                  </a:lnTo>
                  <a:lnTo>
                    <a:pt x="1958573" y="670242"/>
                  </a:lnTo>
                  <a:lnTo>
                    <a:pt x="2000860" y="655628"/>
                  </a:lnTo>
                  <a:lnTo>
                    <a:pt x="2040421" y="635872"/>
                  </a:lnTo>
                  <a:lnTo>
                    <a:pt x="2076849" y="611376"/>
                  </a:lnTo>
                  <a:lnTo>
                    <a:pt x="2109738" y="582545"/>
                  </a:lnTo>
                  <a:lnTo>
                    <a:pt x="2138683" y="549786"/>
                  </a:lnTo>
                  <a:lnTo>
                    <a:pt x="2163276" y="513501"/>
                  </a:lnTo>
                  <a:lnTo>
                    <a:pt x="2183111" y="474096"/>
                  </a:lnTo>
                  <a:lnTo>
                    <a:pt x="2197782" y="431976"/>
                  </a:lnTo>
                  <a:lnTo>
                    <a:pt x="2206883" y="387545"/>
                  </a:lnTo>
                  <a:lnTo>
                    <a:pt x="2210007" y="341209"/>
                  </a:lnTo>
                  <a:lnTo>
                    <a:pt x="2206881" y="294872"/>
                  </a:lnTo>
                  <a:lnTo>
                    <a:pt x="2197772" y="250441"/>
                  </a:lnTo>
                  <a:lnTo>
                    <a:pt x="2183078" y="208321"/>
                  </a:lnTo>
                  <a:lnTo>
                    <a:pt x="2163197" y="168916"/>
                  </a:lnTo>
                  <a:lnTo>
                    <a:pt x="2138529" y="132632"/>
                  </a:lnTo>
                  <a:lnTo>
                    <a:pt x="2109473" y="99872"/>
                  </a:lnTo>
                  <a:lnTo>
                    <a:pt x="2076427" y="71042"/>
                  </a:lnTo>
                  <a:lnTo>
                    <a:pt x="2039790" y="46546"/>
                  </a:lnTo>
                  <a:lnTo>
                    <a:pt x="1999963" y="26789"/>
                  </a:lnTo>
                  <a:lnTo>
                    <a:pt x="1957342" y="12176"/>
                  </a:lnTo>
                  <a:lnTo>
                    <a:pt x="1912328" y="3111"/>
                  </a:lnTo>
                  <a:lnTo>
                    <a:pt x="1865320" y="0"/>
                  </a:lnTo>
                  <a:close/>
                </a:path>
              </a:pathLst>
            </a:custGeom>
            <a:solidFill>
              <a:srgbClr val="1E3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6203218" y="689229"/>
            <a:ext cx="2085339" cy="682625"/>
          </a:xfrm>
          <a:custGeom>
            <a:avLst/>
            <a:gdLst/>
            <a:ahLst/>
            <a:cxnLst/>
            <a:rect l="l" t="t" r="r" b="b"/>
            <a:pathLst>
              <a:path w="2085340" h="682625">
                <a:moveTo>
                  <a:pt x="342557" y="0"/>
                </a:moveTo>
                <a:lnTo>
                  <a:pt x="296038" y="3111"/>
                </a:lnTo>
                <a:lnTo>
                  <a:pt x="251433" y="12176"/>
                </a:lnTo>
                <a:lnTo>
                  <a:pt x="209147" y="26789"/>
                </a:lnTo>
                <a:lnTo>
                  <a:pt x="169587" y="46546"/>
                </a:lnTo>
                <a:lnTo>
                  <a:pt x="133159" y="71042"/>
                </a:lnTo>
                <a:lnTo>
                  <a:pt x="100269" y="99872"/>
                </a:lnTo>
                <a:lnTo>
                  <a:pt x="71325" y="132632"/>
                </a:lnTo>
                <a:lnTo>
                  <a:pt x="46731" y="168916"/>
                </a:lnTo>
                <a:lnTo>
                  <a:pt x="26896" y="208321"/>
                </a:lnTo>
                <a:lnTo>
                  <a:pt x="12224" y="250441"/>
                </a:lnTo>
                <a:lnTo>
                  <a:pt x="3123" y="294871"/>
                </a:lnTo>
                <a:lnTo>
                  <a:pt x="0" y="341208"/>
                </a:lnTo>
                <a:lnTo>
                  <a:pt x="3125" y="387545"/>
                </a:lnTo>
                <a:lnTo>
                  <a:pt x="12234" y="431975"/>
                </a:lnTo>
                <a:lnTo>
                  <a:pt x="26929" y="474096"/>
                </a:lnTo>
                <a:lnTo>
                  <a:pt x="46810" y="513500"/>
                </a:lnTo>
                <a:lnTo>
                  <a:pt x="71479" y="549785"/>
                </a:lnTo>
                <a:lnTo>
                  <a:pt x="100536" y="582545"/>
                </a:lnTo>
                <a:lnTo>
                  <a:pt x="133582" y="611375"/>
                </a:lnTo>
                <a:lnTo>
                  <a:pt x="170219" y="635871"/>
                </a:lnTo>
                <a:lnTo>
                  <a:pt x="210047" y="655628"/>
                </a:lnTo>
                <a:lnTo>
                  <a:pt x="252668" y="670241"/>
                </a:lnTo>
                <a:lnTo>
                  <a:pt x="297682" y="679306"/>
                </a:lnTo>
                <a:lnTo>
                  <a:pt x="344690" y="682417"/>
                </a:lnTo>
                <a:lnTo>
                  <a:pt x="394145" y="678878"/>
                </a:lnTo>
                <a:lnTo>
                  <a:pt x="441354" y="668600"/>
                </a:lnTo>
                <a:lnTo>
                  <a:pt x="485857" y="652090"/>
                </a:lnTo>
                <a:lnTo>
                  <a:pt x="527194" y="629858"/>
                </a:lnTo>
                <a:lnTo>
                  <a:pt x="564905" y="602413"/>
                </a:lnTo>
                <a:lnTo>
                  <a:pt x="598531" y="570263"/>
                </a:lnTo>
                <a:lnTo>
                  <a:pt x="627613" y="533917"/>
                </a:lnTo>
                <a:lnTo>
                  <a:pt x="651690" y="493883"/>
                </a:lnTo>
                <a:lnTo>
                  <a:pt x="670303" y="450671"/>
                </a:lnTo>
                <a:lnTo>
                  <a:pt x="682993" y="404788"/>
                </a:lnTo>
                <a:lnTo>
                  <a:pt x="2084781" y="404788"/>
                </a:lnTo>
                <a:lnTo>
                  <a:pt x="2084781" y="277629"/>
                </a:lnTo>
                <a:lnTo>
                  <a:pt x="680859" y="277629"/>
                </a:lnTo>
                <a:lnTo>
                  <a:pt x="668688" y="231231"/>
                </a:lnTo>
                <a:lnTo>
                  <a:pt x="650376" y="187720"/>
                </a:lnTo>
                <a:lnTo>
                  <a:pt x="626420" y="147565"/>
                </a:lnTo>
                <a:lnTo>
                  <a:pt x="597319" y="111238"/>
                </a:lnTo>
                <a:lnTo>
                  <a:pt x="563572" y="79209"/>
                </a:lnTo>
                <a:lnTo>
                  <a:pt x="525675" y="51948"/>
                </a:lnTo>
                <a:lnTo>
                  <a:pt x="484127" y="29926"/>
                </a:lnTo>
                <a:lnTo>
                  <a:pt x="439425" y="13614"/>
                </a:lnTo>
                <a:lnTo>
                  <a:pt x="392070" y="3482"/>
                </a:lnTo>
                <a:lnTo>
                  <a:pt x="342557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232" y="431163"/>
            <a:ext cx="18040345" cy="9420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BCCEC4EE-63A5-8DEB-5434-3147453B7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2" r="2523" b="20989"/>
          <a:stretch/>
        </p:blipFill>
        <p:spPr>
          <a:xfrm>
            <a:off x="1600200" y="661738"/>
            <a:ext cx="15499467" cy="6705600"/>
          </a:xfrm>
          <a:prstGeom prst="rect">
            <a:avLst/>
          </a:prstGeom>
          <a:effectLst>
            <a:softEdge rad="154037"/>
          </a:effectLst>
        </p:spPr>
      </p:pic>
      <p:pic>
        <p:nvPicPr>
          <p:cNvPr id="3" name="object 5">
            <a:extLst>
              <a:ext uri="{FF2B5EF4-FFF2-40B4-BE49-F238E27FC236}">
                <a16:creationId xmlns:a16="http://schemas.microsoft.com/office/drawing/2014/main" xmlns="" id="{F3C0E87E-4EEF-8FD2-CD18-334C37EFD5F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0775" y="7658100"/>
            <a:ext cx="5886450" cy="239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4107815" cy="10287000"/>
            <a:chOff x="0" y="1"/>
            <a:chExt cx="41078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202371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"/>
              <a:ext cx="4107815" cy="10287000"/>
            </a:xfrm>
            <a:custGeom>
              <a:avLst/>
              <a:gdLst/>
              <a:ahLst/>
              <a:cxnLst/>
              <a:rect l="l" t="t" r="r" b="b"/>
              <a:pathLst>
                <a:path w="4107815" h="10287000">
                  <a:moveTo>
                    <a:pt x="4107586" y="2454376"/>
                  </a:moveTo>
                  <a:lnTo>
                    <a:pt x="4104462" y="2408034"/>
                  </a:lnTo>
                  <a:lnTo>
                    <a:pt x="4095343" y="2363609"/>
                  </a:lnTo>
                  <a:lnTo>
                    <a:pt x="4080649" y="2321483"/>
                  </a:lnTo>
                  <a:lnTo>
                    <a:pt x="4060774" y="2282075"/>
                  </a:lnTo>
                  <a:lnTo>
                    <a:pt x="4036098" y="2245791"/>
                  </a:lnTo>
                  <a:lnTo>
                    <a:pt x="4007053" y="2213038"/>
                  </a:lnTo>
                  <a:lnTo>
                    <a:pt x="3974007" y="2184209"/>
                  </a:lnTo>
                  <a:lnTo>
                    <a:pt x="3937368" y="2159711"/>
                  </a:lnTo>
                  <a:lnTo>
                    <a:pt x="3897541" y="2139950"/>
                  </a:lnTo>
                  <a:lnTo>
                    <a:pt x="3854920" y="2125345"/>
                  </a:lnTo>
                  <a:lnTo>
                    <a:pt x="3809898" y="2116277"/>
                  </a:lnTo>
                  <a:lnTo>
                    <a:pt x="3762895" y="2113165"/>
                  </a:lnTo>
                  <a:lnTo>
                    <a:pt x="3713442" y="2116709"/>
                  </a:lnTo>
                  <a:lnTo>
                    <a:pt x="3666223" y="2126983"/>
                  </a:lnTo>
                  <a:lnTo>
                    <a:pt x="3621722" y="2143493"/>
                  </a:lnTo>
                  <a:lnTo>
                    <a:pt x="3580384" y="2165718"/>
                  </a:lnTo>
                  <a:lnTo>
                    <a:pt x="3542677" y="2193163"/>
                  </a:lnTo>
                  <a:lnTo>
                    <a:pt x="3509048" y="2225319"/>
                  </a:lnTo>
                  <a:lnTo>
                    <a:pt x="3479965" y="2261666"/>
                  </a:lnTo>
                  <a:lnTo>
                    <a:pt x="3455898" y="2301697"/>
                  </a:lnTo>
                  <a:lnTo>
                    <a:pt x="3437280" y="2344915"/>
                  </a:lnTo>
                  <a:lnTo>
                    <a:pt x="3424593" y="2390787"/>
                  </a:lnTo>
                  <a:lnTo>
                    <a:pt x="1404962" y="2390787"/>
                  </a:lnTo>
                  <a:lnTo>
                    <a:pt x="1404962" y="0"/>
                  </a:lnTo>
                  <a:lnTo>
                    <a:pt x="0" y="0"/>
                  </a:lnTo>
                  <a:lnTo>
                    <a:pt x="0" y="10286987"/>
                  </a:lnTo>
                  <a:lnTo>
                    <a:pt x="1404962" y="10286987"/>
                  </a:lnTo>
                  <a:lnTo>
                    <a:pt x="1404962" y="2517952"/>
                  </a:lnTo>
                  <a:lnTo>
                    <a:pt x="3426714" y="2517952"/>
                  </a:lnTo>
                  <a:lnTo>
                    <a:pt x="3438893" y="2564346"/>
                  </a:lnTo>
                  <a:lnTo>
                    <a:pt x="3457206" y="2607856"/>
                  </a:lnTo>
                  <a:lnTo>
                    <a:pt x="3481159" y="2648013"/>
                  </a:lnTo>
                  <a:lnTo>
                    <a:pt x="3510254" y="2684348"/>
                  </a:lnTo>
                  <a:lnTo>
                    <a:pt x="3544011" y="2716377"/>
                  </a:lnTo>
                  <a:lnTo>
                    <a:pt x="3581908" y="2743631"/>
                  </a:lnTo>
                  <a:lnTo>
                    <a:pt x="3623449" y="2765653"/>
                  </a:lnTo>
                  <a:lnTo>
                    <a:pt x="3668153" y="2781973"/>
                  </a:lnTo>
                  <a:lnTo>
                    <a:pt x="3715512" y="2792095"/>
                  </a:lnTo>
                  <a:lnTo>
                    <a:pt x="3765016" y="2795587"/>
                  </a:lnTo>
                  <a:lnTo>
                    <a:pt x="3811536" y="2792476"/>
                  </a:lnTo>
                  <a:lnTo>
                    <a:pt x="3856151" y="2783408"/>
                  </a:lnTo>
                  <a:lnTo>
                    <a:pt x="3898430" y="2768790"/>
                  </a:lnTo>
                  <a:lnTo>
                    <a:pt x="3937990" y="2749042"/>
                  </a:lnTo>
                  <a:lnTo>
                    <a:pt x="3974427" y="2724543"/>
                  </a:lnTo>
                  <a:lnTo>
                    <a:pt x="4007307" y="2695714"/>
                  </a:lnTo>
                  <a:lnTo>
                    <a:pt x="4036263" y="2662948"/>
                  </a:lnTo>
                  <a:lnTo>
                    <a:pt x="4060850" y="2626664"/>
                  </a:lnTo>
                  <a:lnTo>
                    <a:pt x="4080687" y="2587256"/>
                  </a:lnTo>
                  <a:lnTo>
                    <a:pt x="4095356" y="2545143"/>
                  </a:lnTo>
                  <a:lnTo>
                    <a:pt x="4104462" y="2500706"/>
                  </a:lnTo>
                  <a:lnTo>
                    <a:pt x="4107586" y="2454376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750" y="393760"/>
            <a:ext cx="7048500" cy="39528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52387" y="4857619"/>
            <a:ext cx="15178413" cy="4018921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 marR="5080" algn="just">
              <a:lnSpc>
                <a:spcPct val="116199"/>
              </a:lnSpc>
              <a:spcBef>
                <a:spcPts val="430"/>
              </a:spcBef>
            </a:pPr>
            <a:r>
              <a:rPr sz="4250" b="1" spc="50" dirty="0" err="1">
                <a:solidFill>
                  <a:srgbClr val="E8EEF1"/>
                </a:solidFill>
                <a:latin typeface="Verdana"/>
                <a:cs typeface="Verdana"/>
              </a:rPr>
              <a:t>Üniversite</a:t>
            </a:r>
            <a:r>
              <a:rPr sz="4250" b="1" spc="3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-10" dirty="0">
                <a:solidFill>
                  <a:srgbClr val="E8EEF1"/>
                </a:solidFill>
                <a:latin typeface="Verdana"/>
                <a:cs typeface="Verdana"/>
              </a:rPr>
              <a:t>adayları,</a:t>
            </a:r>
            <a:r>
              <a:rPr sz="4250" b="1" spc="32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55" dirty="0">
                <a:solidFill>
                  <a:srgbClr val="E8EEF1"/>
                </a:solidFill>
                <a:latin typeface="Verdana"/>
                <a:cs typeface="Verdana"/>
              </a:rPr>
              <a:t>üniversitelerin</a:t>
            </a:r>
            <a:r>
              <a:rPr sz="4250" b="1" spc="32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70" dirty="0">
                <a:solidFill>
                  <a:srgbClr val="E8EEF1"/>
                </a:solidFill>
                <a:latin typeface="Verdana"/>
                <a:cs typeface="Verdana"/>
              </a:rPr>
              <a:t>taban </a:t>
            </a:r>
            <a:r>
              <a:rPr sz="4250" b="1" spc="-144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25" dirty="0">
                <a:solidFill>
                  <a:srgbClr val="E8EEF1"/>
                </a:solidFill>
                <a:latin typeface="Verdana"/>
                <a:cs typeface="Verdana"/>
              </a:rPr>
              <a:t>puanları,</a:t>
            </a:r>
            <a:r>
              <a:rPr sz="4250" b="1" spc="30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75" dirty="0">
                <a:solidFill>
                  <a:srgbClr val="E8EEF1"/>
                </a:solidFill>
                <a:latin typeface="Verdana"/>
                <a:cs typeface="Verdana"/>
              </a:rPr>
              <a:t>mezunların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40" dirty="0">
                <a:solidFill>
                  <a:srgbClr val="E8EEF1"/>
                </a:solidFill>
                <a:latin typeface="Verdana"/>
                <a:cs typeface="Verdana"/>
              </a:rPr>
              <a:t>sınavlardaki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5" dirty="0">
                <a:solidFill>
                  <a:srgbClr val="E8EEF1"/>
                </a:solidFill>
                <a:latin typeface="Verdana"/>
                <a:cs typeface="Verdana"/>
              </a:rPr>
              <a:t>baçarı </a:t>
            </a:r>
            <a:r>
              <a:rPr sz="4250" b="1" spc="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-5" dirty="0">
                <a:solidFill>
                  <a:srgbClr val="E8EEF1"/>
                </a:solidFill>
                <a:latin typeface="Verdana"/>
                <a:cs typeface="Verdana"/>
              </a:rPr>
              <a:t>sıralaması,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55" dirty="0">
                <a:solidFill>
                  <a:srgbClr val="E8EEF1"/>
                </a:solidFill>
                <a:latin typeface="Verdana"/>
                <a:cs typeface="Verdana"/>
              </a:rPr>
              <a:t>üniversitelerle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50" dirty="0">
                <a:solidFill>
                  <a:srgbClr val="E8EEF1"/>
                </a:solidFill>
                <a:latin typeface="Verdana"/>
                <a:cs typeface="Verdana"/>
              </a:rPr>
              <a:t>ilgili</a:t>
            </a:r>
            <a:r>
              <a:rPr sz="4250" b="1" spc="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65" dirty="0">
                <a:solidFill>
                  <a:srgbClr val="E8EEF1"/>
                </a:solidFill>
                <a:latin typeface="Verdana"/>
                <a:cs typeface="Verdana"/>
              </a:rPr>
              <a:t>kapsamlı </a:t>
            </a:r>
            <a:r>
              <a:rPr sz="4250" b="1" spc="-144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85" dirty="0">
                <a:solidFill>
                  <a:srgbClr val="E8EEF1"/>
                </a:solidFill>
                <a:latin typeface="Verdana"/>
                <a:cs typeface="Verdana"/>
              </a:rPr>
              <a:t>bilgi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85" dirty="0">
                <a:solidFill>
                  <a:srgbClr val="E8EEF1"/>
                </a:solidFill>
                <a:latin typeface="Verdana"/>
                <a:cs typeface="Verdana"/>
              </a:rPr>
              <a:t>gibi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-10" dirty="0">
                <a:solidFill>
                  <a:srgbClr val="E8EEF1"/>
                </a:solidFill>
                <a:latin typeface="Verdana"/>
                <a:cs typeface="Verdana"/>
              </a:rPr>
              <a:t>bir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75" dirty="0">
                <a:solidFill>
                  <a:srgbClr val="E8EEF1"/>
                </a:solidFill>
                <a:latin typeface="Verdana"/>
                <a:cs typeface="Verdana"/>
              </a:rPr>
              <a:t>çok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45" dirty="0">
                <a:solidFill>
                  <a:srgbClr val="E8EEF1"/>
                </a:solidFill>
                <a:latin typeface="Verdana"/>
                <a:cs typeface="Verdana"/>
              </a:rPr>
              <a:t>istatistiksel</a:t>
            </a:r>
            <a:r>
              <a:rPr sz="4250" b="1" spc="3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-10" dirty="0">
                <a:solidFill>
                  <a:srgbClr val="E8EEF1"/>
                </a:solidFill>
                <a:latin typeface="Verdana"/>
                <a:cs typeface="Verdana"/>
              </a:rPr>
              <a:t>veriye</a:t>
            </a:r>
            <a:endParaRPr sz="425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sz="4250" b="1" spc="80" dirty="0">
                <a:solidFill>
                  <a:srgbClr val="E8EEF1"/>
                </a:solidFill>
                <a:latin typeface="Verdana"/>
                <a:cs typeface="Verdana"/>
              </a:rPr>
              <a:t>buradan</a:t>
            </a:r>
            <a:r>
              <a:rPr sz="4250" b="1" spc="27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4250" b="1" spc="15" dirty="0">
                <a:solidFill>
                  <a:srgbClr val="E8EEF1"/>
                </a:solidFill>
                <a:latin typeface="Verdana"/>
                <a:cs typeface="Verdana"/>
              </a:rPr>
              <a:t>ulaçabilir.</a:t>
            </a:r>
            <a:endParaRPr sz="42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14037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688722"/>
            <a:ext cx="13792199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0100" marR="5080" indent="-2058035" algn="ctr">
              <a:lnSpc>
                <a:spcPts val="8250"/>
              </a:lnSpc>
            </a:pPr>
            <a:r>
              <a:rPr sz="8800" spc="-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MODÜLLER</a:t>
            </a:r>
            <a:endParaRPr sz="8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019299" y="2084837"/>
            <a:ext cx="14249400" cy="614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spc="-30" dirty="0" err="1"/>
              <a:t>Üniversiteler</a:t>
            </a:r>
            <a:r>
              <a:rPr lang="tr-TR" spc="-30" dirty="0"/>
              <a:t> </a:t>
            </a:r>
            <a:r>
              <a:rPr lang="tr-TR" spc="-25" dirty="0"/>
              <a:t> 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15" dirty="0" err="1"/>
              <a:t>Önlisans</a:t>
            </a:r>
            <a:r>
              <a:rPr lang="tr-TR" spc="-434" dirty="0"/>
              <a:t> </a:t>
            </a:r>
            <a:r>
              <a:rPr lang="tr-TR" spc="-15" dirty="0"/>
              <a:t>Tercih</a:t>
            </a:r>
            <a:r>
              <a:rPr lang="tr-TR" spc="-434" dirty="0"/>
              <a:t> </a:t>
            </a:r>
            <a:r>
              <a:rPr lang="tr-TR" spc="-45" dirty="0"/>
              <a:t>Sihirbazı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660" dirty="0"/>
              <a:t>M</a:t>
            </a:r>
            <a:r>
              <a:rPr lang="tr-TR" spc="20" dirty="0"/>
              <a:t>e</a:t>
            </a:r>
            <a:r>
              <a:rPr lang="tr-TR" spc="-110" dirty="0"/>
              <a:t>z</a:t>
            </a:r>
            <a:r>
              <a:rPr lang="tr-TR" spc="225" dirty="0"/>
              <a:t>u</a:t>
            </a:r>
            <a:r>
              <a:rPr lang="tr-TR" spc="200" dirty="0"/>
              <a:t>n</a:t>
            </a:r>
            <a:r>
              <a:rPr lang="tr-TR" spc="-425" dirty="0"/>
              <a:t> </a:t>
            </a:r>
            <a:r>
              <a:rPr lang="tr-TR" spc="395" dirty="0"/>
              <a:t>B</a:t>
            </a:r>
            <a:r>
              <a:rPr lang="tr-TR" spc="-75" dirty="0"/>
              <a:t>a</a:t>
            </a:r>
            <a:r>
              <a:rPr lang="tr-TR" spc="-229" dirty="0"/>
              <a:t>ş</a:t>
            </a:r>
            <a:r>
              <a:rPr lang="tr-TR" spc="-75" dirty="0"/>
              <a:t>a</a:t>
            </a:r>
            <a:r>
              <a:rPr lang="tr-TR" spc="-160" dirty="0"/>
              <a:t>r</a:t>
            </a:r>
            <a:r>
              <a:rPr lang="tr-TR" spc="-105" dirty="0"/>
              <a:t>ı</a:t>
            </a:r>
            <a:r>
              <a:rPr lang="tr-TR" spc="-425" dirty="0"/>
              <a:t> </a:t>
            </a:r>
            <a:r>
              <a:rPr lang="tr-TR" spc="114" dirty="0"/>
              <a:t>A</a:t>
            </a:r>
            <a:r>
              <a:rPr lang="tr-TR" spc="35" dirty="0"/>
              <a:t>t</a:t>
            </a:r>
            <a:r>
              <a:rPr lang="tr-TR" spc="-55" dirty="0"/>
              <a:t>l</a:t>
            </a:r>
            <a:r>
              <a:rPr lang="tr-TR" spc="-75" dirty="0"/>
              <a:t>a</a:t>
            </a:r>
            <a:r>
              <a:rPr lang="tr-TR" spc="-229" dirty="0"/>
              <a:t>s</a:t>
            </a:r>
            <a:r>
              <a:rPr lang="tr-TR" spc="-125" dirty="0"/>
              <a:t>ı  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-285" dirty="0"/>
              <a:t>T</a:t>
            </a:r>
            <a:r>
              <a:rPr lang="tr-TR" spc="50" dirty="0"/>
              <a:t>Y</a:t>
            </a:r>
            <a:r>
              <a:rPr lang="tr-TR" spc="-285" dirty="0"/>
              <a:t>T</a:t>
            </a:r>
            <a:r>
              <a:rPr lang="tr-TR" spc="-1330" dirty="0"/>
              <a:t>–</a:t>
            </a:r>
            <a:r>
              <a:rPr lang="tr-TR" spc="114" dirty="0"/>
              <a:t>A</a:t>
            </a:r>
            <a:r>
              <a:rPr lang="tr-TR" spc="50" dirty="0"/>
              <a:t>Y</a:t>
            </a:r>
            <a:r>
              <a:rPr lang="tr-TR" spc="-335" dirty="0"/>
              <a:t>T</a:t>
            </a:r>
            <a:r>
              <a:rPr lang="tr-TR" spc="-425" dirty="0"/>
              <a:t> </a:t>
            </a:r>
            <a:r>
              <a:rPr lang="tr-TR" spc="409" dirty="0"/>
              <a:t>N</a:t>
            </a:r>
            <a:r>
              <a:rPr lang="tr-TR" spc="20" dirty="0"/>
              <a:t>e</a:t>
            </a:r>
            <a:r>
              <a:rPr lang="tr-TR" spc="-15" dirty="0"/>
              <a:t>t</a:t>
            </a:r>
            <a:r>
              <a:rPr lang="tr-TR" spc="-425" dirty="0"/>
              <a:t> </a:t>
            </a:r>
            <a:r>
              <a:rPr lang="tr-TR" spc="-380" dirty="0"/>
              <a:t>S</a:t>
            </a:r>
            <a:r>
              <a:rPr lang="tr-TR" spc="-55" dirty="0"/>
              <a:t>i</a:t>
            </a:r>
            <a:r>
              <a:rPr lang="tr-TR" spc="250" dirty="0"/>
              <a:t>h</a:t>
            </a:r>
            <a:r>
              <a:rPr lang="tr-TR" spc="-55" dirty="0"/>
              <a:t>i</a:t>
            </a:r>
            <a:r>
              <a:rPr lang="tr-TR" spc="-160" dirty="0"/>
              <a:t>r</a:t>
            </a:r>
            <a:r>
              <a:rPr lang="tr-TR" spc="315" dirty="0"/>
              <a:t>b</a:t>
            </a:r>
            <a:r>
              <a:rPr lang="tr-TR" spc="-75" dirty="0"/>
              <a:t>a</a:t>
            </a:r>
            <a:r>
              <a:rPr lang="tr-TR" spc="-110" dirty="0"/>
              <a:t>z</a:t>
            </a:r>
            <a:r>
              <a:rPr lang="tr-TR" spc="-125" dirty="0"/>
              <a:t>ı  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50" dirty="0"/>
              <a:t>Y</a:t>
            </a:r>
            <a:r>
              <a:rPr lang="tr-TR" spc="70" dirty="0"/>
              <a:t>K</a:t>
            </a:r>
            <a:r>
              <a:rPr lang="tr-TR" spc="-430" dirty="0"/>
              <a:t>S</a:t>
            </a:r>
            <a:r>
              <a:rPr lang="tr-TR" spc="-425" dirty="0"/>
              <a:t> </a:t>
            </a:r>
            <a:r>
              <a:rPr lang="tr-TR" spc="660" dirty="0"/>
              <a:t>M</a:t>
            </a:r>
            <a:r>
              <a:rPr lang="tr-TR" spc="20" dirty="0"/>
              <a:t>e</a:t>
            </a:r>
            <a:r>
              <a:rPr lang="tr-TR" spc="-229" dirty="0"/>
              <a:t>s</a:t>
            </a:r>
            <a:r>
              <a:rPr lang="tr-TR" spc="-55" dirty="0"/>
              <a:t>l</a:t>
            </a:r>
            <a:r>
              <a:rPr lang="tr-TR" spc="20" dirty="0"/>
              <a:t>e</a:t>
            </a:r>
            <a:r>
              <a:rPr lang="tr-TR" spc="-75" dirty="0"/>
              <a:t>k</a:t>
            </a:r>
            <a:r>
              <a:rPr lang="tr-TR" spc="-425" dirty="0"/>
              <a:t> </a:t>
            </a:r>
            <a:r>
              <a:rPr lang="tr-TR" spc="114" dirty="0"/>
              <a:t>A</a:t>
            </a:r>
            <a:r>
              <a:rPr lang="tr-TR" spc="35" dirty="0"/>
              <a:t>t</a:t>
            </a:r>
            <a:r>
              <a:rPr lang="tr-TR" spc="-55" dirty="0"/>
              <a:t>l</a:t>
            </a:r>
            <a:r>
              <a:rPr lang="tr-TR" spc="-75" dirty="0"/>
              <a:t>a</a:t>
            </a:r>
            <a:r>
              <a:rPr lang="tr-TR" spc="-229" dirty="0"/>
              <a:t>s</a:t>
            </a:r>
            <a:r>
              <a:rPr lang="tr-TR" spc="-105" dirty="0"/>
              <a:t>ı</a:t>
            </a:r>
          </a:p>
          <a:p>
            <a:pPr marL="698500" marR="5080" indent="-685800">
              <a:lnSpc>
                <a:spcPct val="1238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tr-TR" spc="55" dirty="0"/>
              <a:t>Y</a:t>
            </a:r>
            <a:r>
              <a:rPr lang="tr-TR" spc="75" dirty="0"/>
              <a:t>K</a:t>
            </a:r>
            <a:r>
              <a:rPr lang="tr-TR" spc="-465" dirty="0"/>
              <a:t>S</a:t>
            </a:r>
            <a:r>
              <a:rPr lang="tr-TR" spc="-459" dirty="0"/>
              <a:t> </a:t>
            </a:r>
            <a:r>
              <a:rPr lang="tr-TR" spc="-300" dirty="0"/>
              <a:t>T</a:t>
            </a:r>
            <a:r>
              <a:rPr lang="tr-TR" spc="25" dirty="0"/>
              <a:t>e</a:t>
            </a:r>
            <a:r>
              <a:rPr lang="tr-TR" spc="-170" dirty="0"/>
              <a:t>r</a:t>
            </a:r>
            <a:r>
              <a:rPr lang="tr-TR" spc="215" dirty="0"/>
              <a:t>c</a:t>
            </a:r>
            <a:r>
              <a:rPr lang="tr-TR" spc="-60" dirty="0"/>
              <a:t>i</a:t>
            </a:r>
            <a:r>
              <a:rPr lang="tr-TR" spc="215" dirty="0"/>
              <a:t>h</a:t>
            </a:r>
            <a:r>
              <a:rPr lang="tr-TR" spc="-459" dirty="0"/>
              <a:t> </a:t>
            </a:r>
            <a:r>
              <a:rPr lang="tr-TR" spc="200" dirty="0"/>
              <a:t>L</a:t>
            </a:r>
            <a:r>
              <a:rPr lang="tr-TR" spc="-60" dirty="0"/>
              <a:t>i</a:t>
            </a:r>
            <a:r>
              <a:rPr lang="tr-TR" spc="-245" dirty="0"/>
              <a:t>s</a:t>
            </a:r>
            <a:r>
              <a:rPr lang="tr-TR" spc="40" dirty="0"/>
              <a:t>t</a:t>
            </a:r>
            <a:r>
              <a:rPr lang="tr-TR" spc="25" dirty="0"/>
              <a:t>e</a:t>
            </a:r>
            <a:r>
              <a:rPr lang="tr-TR" spc="540" dirty="0"/>
              <a:t>m</a:t>
            </a:r>
            <a:endParaRPr lang="tr-TR" dirty="0"/>
          </a:p>
        </p:txBody>
      </p:sp>
      <p:sp>
        <p:nvSpPr>
          <p:cNvPr id="5" name="object 5"/>
          <p:cNvSpPr/>
          <p:nvPr/>
        </p:nvSpPr>
        <p:spPr>
          <a:xfrm>
            <a:off x="0" y="689228"/>
            <a:ext cx="18288000" cy="8909050"/>
          </a:xfrm>
          <a:custGeom>
            <a:avLst/>
            <a:gdLst/>
            <a:ahLst/>
            <a:cxnLst/>
            <a:rect l="l" t="t" r="r" b="b"/>
            <a:pathLst>
              <a:path w="18288000" h="8909050">
                <a:moveTo>
                  <a:pt x="2210003" y="8567242"/>
                </a:moveTo>
                <a:lnTo>
                  <a:pt x="2206879" y="8520913"/>
                </a:lnTo>
                <a:lnTo>
                  <a:pt x="2197760" y="8476475"/>
                </a:lnTo>
                <a:lnTo>
                  <a:pt x="2183066" y="8434362"/>
                </a:lnTo>
                <a:lnTo>
                  <a:pt x="2163191" y="8394954"/>
                </a:lnTo>
                <a:lnTo>
                  <a:pt x="2138527" y="8358670"/>
                </a:lnTo>
                <a:lnTo>
                  <a:pt x="2109470" y="8325904"/>
                </a:lnTo>
                <a:lnTo>
                  <a:pt x="2076424" y="8297075"/>
                </a:lnTo>
                <a:lnTo>
                  <a:pt x="2039785" y="8272577"/>
                </a:lnTo>
                <a:lnTo>
                  <a:pt x="1999957" y="8252828"/>
                </a:lnTo>
                <a:lnTo>
                  <a:pt x="1957336" y="8238210"/>
                </a:lnTo>
                <a:lnTo>
                  <a:pt x="1912327" y="8229143"/>
                </a:lnTo>
                <a:lnTo>
                  <a:pt x="1865312" y="8226031"/>
                </a:lnTo>
                <a:lnTo>
                  <a:pt x="1815858" y="8229574"/>
                </a:lnTo>
                <a:lnTo>
                  <a:pt x="1768652" y="8239849"/>
                </a:lnTo>
                <a:lnTo>
                  <a:pt x="1724139" y="8256359"/>
                </a:lnTo>
                <a:lnTo>
                  <a:pt x="1682813" y="8278596"/>
                </a:lnTo>
                <a:lnTo>
                  <a:pt x="1645094" y="8306041"/>
                </a:lnTo>
                <a:lnTo>
                  <a:pt x="1611477" y="8338185"/>
                </a:lnTo>
                <a:lnTo>
                  <a:pt x="1582394" y="8374532"/>
                </a:lnTo>
                <a:lnTo>
                  <a:pt x="1558315" y="8414575"/>
                </a:lnTo>
                <a:lnTo>
                  <a:pt x="1539697" y="8457781"/>
                </a:lnTo>
                <a:lnTo>
                  <a:pt x="1527009" y="8503666"/>
                </a:lnTo>
                <a:lnTo>
                  <a:pt x="0" y="8503666"/>
                </a:lnTo>
                <a:lnTo>
                  <a:pt x="0" y="8630818"/>
                </a:lnTo>
                <a:lnTo>
                  <a:pt x="1529143" y="8630818"/>
                </a:lnTo>
                <a:lnTo>
                  <a:pt x="1541310" y="8677224"/>
                </a:lnTo>
                <a:lnTo>
                  <a:pt x="1559623" y="8720734"/>
                </a:lnTo>
                <a:lnTo>
                  <a:pt x="1583575" y="8760892"/>
                </a:lnTo>
                <a:lnTo>
                  <a:pt x="1612684" y="8797214"/>
                </a:lnTo>
                <a:lnTo>
                  <a:pt x="1646428" y="8829243"/>
                </a:lnTo>
                <a:lnTo>
                  <a:pt x="1684324" y="8856510"/>
                </a:lnTo>
                <a:lnTo>
                  <a:pt x="1725866" y="8878532"/>
                </a:lnTo>
                <a:lnTo>
                  <a:pt x="1770570" y="8894839"/>
                </a:lnTo>
                <a:lnTo>
                  <a:pt x="1817928" y="8904973"/>
                </a:lnTo>
                <a:lnTo>
                  <a:pt x="1867446" y="8908453"/>
                </a:lnTo>
                <a:lnTo>
                  <a:pt x="1913966" y="8905342"/>
                </a:lnTo>
                <a:lnTo>
                  <a:pt x="1958568" y="8896274"/>
                </a:lnTo>
                <a:lnTo>
                  <a:pt x="2000859" y="8881669"/>
                </a:lnTo>
                <a:lnTo>
                  <a:pt x="2040420" y="8861908"/>
                </a:lnTo>
                <a:lnTo>
                  <a:pt x="2076843" y="8837409"/>
                </a:lnTo>
                <a:lnTo>
                  <a:pt x="2109736" y="8808580"/>
                </a:lnTo>
                <a:lnTo>
                  <a:pt x="2138680" y="8775827"/>
                </a:lnTo>
                <a:lnTo>
                  <a:pt x="2163267" y="8739543"/>
                </a:lnTo>
                <a:lnTo>
                  <a:pt x="2183104" y="8700135"/>
                </a:lnTo>
                <a:lnTo>
                  <a:pt x="2197773" y="8658009"/>
                </a:lnTo>
                <a:lnTo>
                  <a:pt x="2206879" y="8613584"/>
                </a:lnTo>
                <a:lnTo>
                  <a:pt x="2210003" y="8567242"/>
                </a:lnTo>
                <a:close/>
              </a:path>
              <a:path w="18288000" h="8909050">
                <a:moveTo>
                  <a:pt x="18288000" y="277634"/>
                </a:moveTo>
                <a:lnTo>
                  <a:pt x="16884079" y="277634"/>
                </a:lnTo>
                <a:lnTo>
                  <a:pt x="16871900" y="231241"/>
                </a:lnTo>
                <a:lnTo>
                  <a:pt x="16853586" y="187731"/>
                </a:lnTo>
                <a:lnTo>
                  <a:pt x="16829634" y="147574"/>
                </a:lnTo>
                <a:lnTo>
                  <a:pt x="16800538" y="111239"/>
                </a:lnTo>
                <a:lnTo>
                  <a:pt x="16766782" y="79209"/>
                </a:lnTo>
                <a:lnTo>
                  <a:pt x="16728885" y="51955"/>
                </a:lnTo>
                <a:lnTo>
                  <a:pt x="16687343" y="29933"/>
                </a:lnTo>
                <a:lnTo>
                  <a:pt x="16642639" y="13627"/>
                </a:lnTo>
                <a:lnTo>
                  <a:pt x="16595281" y="3492"/>
                </a:lnTo>
                <a:lnTo>
                  <a:pt x="16545776" y="0"/>
                </a:lnTo>
                <a:lnTo>
                  <a:pt x="16499256" y="3124"/>
                </a:lnTo>
                <a:lnTo>
                  <a:pt x="16454641" y="12179"/>
                </a:lnTo>
                <a:lnTo>
                  <a:pt x="16412363" y="26797"/>
                </a:lnTo>
                <a:lnTo>
                  <a:pt x="16372802" y="46558"/>
                </a:lnTo>
                <a:lnTo>
                  <a:pt x="16336366" y="71043"/>
                </a:lnTo>
                <a:lnTo>
                  <a:pt x="16303486" y="99872"/>
                </a:lnTo>
                <a:lnTo>
                  <a:pt x="16274542" y="132638"/>
                </a:lnTo>
                <a:lnTo>
                  <a:pt x="16249942" y="168922"/>
                </a:lnTo>
                <a:lnTo>
                  <a:pt x="16230105" y="208330"/>
                </a:lnTo>
                <a:lnTo>
                  <a:pt x="16215436" y="250444"/>
                </a:lnTo>
                <a:lnTo>
                  <a:pt x="16206331" y="294881"/>
                </a:lnTo>
                <a:lnTo>
                  <a:pt x="16203219" y="341210"/>
                </a:lnTo>
                <a:lnTo>
                  <a:pt x="16206343" y="387553"/>
                </a:lnTo>
                <a:lnTo>
                  <a:pt x="16215449" y="431977"/>
                </a:lnTo>
                <a:lnTo>
                  <a:pt x="16230143" y="474103"/>
                </a:lnTo>
                <a:lnTo>
                  <a:pt x="16250019" y="513511"/>
                </a:lnTo>
                <a:lnTo>
                  <a:pt x="16274695" y="549795"/>
                </a:lnTo>
                <a:lnTo>
                  <a:pt x="16303752" y="582549"/>
                </a:lnTo>
                <a:lnTo>
                  <a:pt x="16336798" y="611378"/>
                </a:lnTo>
                <a:lnTo>
                  <a:pt x="16373437" y="635876"/>
                </a:lnTo>
                <a:lnTo>
                  <a:pt x="16413264" y="655637"/>
                </a:lnTo>
                <a:lnTo>
                  <a:pt x="16455886" y="670255"/>
                </a:lnTo>
                <a:lnTo>
                  <a:pt x="16500894" y="679310"/>
                </a:lnTo>
                <a:lnTo>
                  <a:pt x="16547910" y="682421"/>
                </a:lnTo>
                <a:lnTo>
                  <a:pt x="16597364" y="678891"/>
                </a:lnTo>
                <a:lnTo>
                  <a:pt x="16644569" y="668604"/>
                </a:lnTo>
                <a:lnTo>
                  <a:pt x="16689070" y="652094"/>
                </a:lnTo>
                <a:lnTo>
                  <a:pt x="16730409" y="629869"/>
                </a:lnTo>
                <a:lnTo>
                  <a:pt x="16768115" y="602424"/>
                </a:lnTo>
                <a:lnTo>
                  <a:pt x="16801745" y="570268"/>
                </a:lnTo>
                <a:lnTo>
                  <a:pt x="16830828" y="533920"/>
                </a:lnTo>
                <a:lnTo>
                  <a:pt x="16854907" y="493890"/>
                </a:lnTo>
                <a:lnTo>
                  <a:pt x="16873512" y="450672"/>
                </a:lnTo>
                <a:lnTo>
                  <a:pt x="16886212" y="404799"/>
                </a:lnTo>
                <a:lnTo>
                  <a:pt x="18288000" y="404799"/>
                </a:lnTo>
                <a:lnTo>
                  <a:pt x="18288000" y="277634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3431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954467"/>
            <a:ext cx="17830800" cy="26860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90" y="2505344"/>
            <a:ext cx="18082895" cy="372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100"/>
              </a:spcBef>
            </a:pPr>
            <a:r>
              <a:rPr sz="5200" spc="360" dirty="0">
                <a:solidFill>
                  <a:srgbClr val="FFFFFF"/>
                </a:solidFill>
                <a:latin typeface="Georgia"/>
                <a:cs typeface="Georgia"/>
              </a:rPr>
              <a:t>Ara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40" dirty="0">
                <a:solidFill>
                  <a:srgbClr val="FFFFFF"/>
                </a:solidFill>
                <a:latin typeface="Georgia"/>
                <a:cs typeface="Georgia"/>
              </a:rPr>
              <a:t>butonuna</a:t>
            </a:r>
            <a:r>
              <a:rPr sz="5200" spc="4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20" dirty="0">
                <a:solidFill>
                  <a:srgbClr val="FFFFFF"/>
                </a:solidFill>
                <a:latin typeface="Georgia"/>
                <a:cs typeface="Georgia"/>
              </a:rPr>
              <a:t>istediğiniz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20" dirty="0">
                <a:solidFill>
                  <a:srgbClr val="FFFFFF"/>
                </a:solidFill>
                <a:latin typeface="Georgia"/>
                <a:cs typeface="Georgia"/>
              </a:rPr>
              <a:t>Üniversitenin</a:t>
            </a:r>
            <a:r>
              <a:rPr sz="5200" spc="4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40" dirty="0">
                <a:solidFill>
                  <a:srgbClr val="FFFFFF"/>
                </a:solidFill>
                <a:latin typeface="Georgia"/>
                <a:cs typeface="Georgia"/>
              </a:rPr>
              <a:t>ismini</a:t>
            </a:r>
            <a:r>
              <a:rPr sz="5200" spc="4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420" dirty="0">
                <a:solidFill>
                  <a:srgbClr val="FFFFFF"/>
                </a:solidFill>
                <a:latin typeface="Georgia"/>
                <a:cs typeface="Georgia"/>
              </a:rPr>
              <a:t>yazarak </a:t>
            </a:r>
            <a:r>
              <a:rPr sz="5200" spc="-1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2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5200" spc="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40" dirty="0">
                <a:solidFill>
                  <a:srgbClr val="FFFFFF"/>
                </a:solidFill>
                <a:latin typeface="Georgia"/>
                <a:cs typeface="Georgia"/>
              </a:rPr>
              <a:t>üniversite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90" dirty="0">
                <a:solidFill>
                  <a:srgbClr val="FFFFFF"/>
                </a:solidFill>
                <a:latin typeface="Georgia"/>
                <a:cs typeface="Georgia"/>
              </a:rPr>
              <a:t>ile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40" dirty="0">
                <a:solidFill>
                  <a:srgbClr val="FFFFFF"/>
                </a:solidFill>
                <a:latin typeface="Georgia"/>
                <a:cs typeface="Georgia"/>
              </a:rPr>
              <a:t>ilgili</a:t>
            </a:r>
            <a:r>
              <a:rPr sz="5200" spc="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35" dirty="0">
                <a:solidFill>
                  <a:srgbClr val="FFFFFF"/>
                </a:solidFill>
                <a:latin typeface="Georgia"/>
                <a:cs typeface="Georgia"/>
              </a:rPr>
              <a:t>bütün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50" dirty="0">
                <a:solidFill>
                  <a:srgbClr val="FFFFFF"/>
                </a:solidFill>
                <a:latin typeface="Georgia"/>
                <a:cs typeface="Georgia"/>
              </a:rPr>
              <a:t>bilgilere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95" dirty="0">
                <a:solidFill>
                  <a:srgbClr val="FFFFFF"/>
                </a:solidFill>
                <a:latin typeface="Georgia"/>
                <a:cs typeface="Georgia"/>
              </a:rPr>
              <a:t>ulaşabilirsiniz. </a:t>
            </a:r>
            <a:r>
              <a:rPr sz="5200" spc="3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45" dirty="0">
                <a:solidFill>
                  <a:srgbClr val="FFFFFF"/>
                </a:solidFill>
                <a:latin typeface="Georgia"/>
                <a:cs typeface="Georgia"/>
              </a:rPr>
              <a:t>(Spor</a:t>
            </a:r>
            <a:r>
              <a:rPr sz="5200" spc="3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50" dirty="0">
                <a:solidFill>
                  <a:srgbClr val="FFFFFF"/>
                </a:solidFill>
                <a:latin typeface="Georgia"/>
                <a:cs typeface="Georgia"/>
              </a:rPr>
              <a:t>Tesisleri,Spor</a:t>
            </a:r>
            <a:r>
              <a:rPr sz="5200" spc="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50" dirty="0">
                <a:solidFill>
                  <a:srgbClr val="FFFFFF"/>
                </a:solidFill>
                <a:latin typeface="Georgia"/>
                <a:cs typeface="Georgia"/>
              </a:rPr>
              <a:t>Taklmlarl,Öğrenci </a:t>
            </a:r>
            <a:r>
              <a:rPr sz="5200" spc="3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90" dirty="0">
                <a:solidFill>
                  <a:srgbClr val="FFFFFF"/>
                </a:solidFill>
                <a:latin typeface="Georgia"/>
                <a:cs typeface="Georgia"/>
              </a:rPr>
              <a:t>Topluluklarl,Yurt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355" dirty="0">
                <a:solidFill>
                  <a:srgbClr val="FFFFFF"/>
                </a:solidFill>
                <a:latin typeface="Georgia"/>
                <a:cs typeface="Georgia"/>
              </a:rPr>
              <a:t>Kapasitesi,Laboratuvarlar</a:t>
            </a:r>
            <a:r>
              <a:rPr sz="5200" spc="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200" spc="265" dirty="0">
                <a:solidFill>
                  <a:srgbClr val="FFFFFF"/>
                </a:solidFill>
                <a:latin typeface="Georgia"/>
                <a:cs typeface="Georgia"/>
              </a:rPr>
              <a:t>v.b.)</a:t>
            </a:r>
            <a:endParaRPr sz="5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75791" y="3"/>
            <a:ext cx="6812280" cy="10287000"/>
            <a:chOff x="11475791" y="3"/>
            <a:chExt cx="681228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5791" y="3"/>
              <a:ext cx="2457455" cy="10286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6093" y="3"/>
              <a:ext cx="5711906" cy="10286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207074" y="3"/>
              <a:ext cx="733425" cy="10287000"/>
            </a:xfrm>
            <a:custGeom>
              <a:avLst/>
              <a:gdLst/>
              <a:ahLst/>
              <a:cxnLst/>
              <a:rect l="l" t="t" r="r" b="b"/>
              <a:pathLst>
                <a:path w="733425" h="10287000">
                  <a:moveTo>
                    <a:pt x="733425" y="0"/>
                  </a:moveTo>
                  <a:lnTo>
                    <a:pt x="0" y="0"/>
                  </a:lnTo>
                  <a:lnTo>
                    <a:pt x="0" y="10286996"/>
                  </a:lnTo>
                  <a:lnTo>
                    <a:pt x="733425" y="10286996"/>
                  </a:lnTo>
                  <a:lnTo>
                    <a:pt x="733425" y="0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584" y="502877"/>
            <a:ext cx="11238207" cy="11264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30"/>
              </a:spcBef>
            </a:pPr>
            <a:r>
              <a:rPr sz="3600" spc="345" dirty="0">
                <a:solidFill>
                  <a:srgbClr val="43B0F1"/>
                </a:solidFill>
              </a:rPr>
              <a:t>YÖK</a:t>
            </a:r>
            <a:r>
              <a:rPr sz="3600" spc="490" dirty="0">
                <a:solidFill>
                  <a:srgbClr val="43B0F1"/>
                </a:solidFill>
              </a:rPr>
              <a:t> </a:t>
            </a:r>
            <a:r>
              <a:rPr sz="3600" spc="380" dirty="0">
                <a:solidFill>
                  <a:srgbClr val="43B0F1"/>
                </a:solidFill>
              </a:rPr>
              <a:t>ATLAS</a:t>
            </a:r>
            <a:r>
              <a:rPr sz="3600" spc="490" dirty="0">
                <a:solidFill>
                  <a:srgbClr val="43B0F1"/>
                </a:solidFill>
              </a:rPr>
              <a:t> </a:t>
            </a:r>
            <a:r>
              <a:rPr sz="3600" spc="254" dirty="0">
                <a:solidFill>
                  <a:srgbClr val="43B0F1"/>
                </a:solidFill>
              </a:rPr>
              <a:t>TERCİH</a:t>
            </a:r>
            <a:r>
              <a:rPr sz="3600" spc="490" dirty="0">
                <a:solidFill>
                  <a:srgbClr val="43B0F1"/>
                </a:solidFill>
              </a:rPr>
              <a:t> </a:t>
            </a:r>
            <a:r>
              <a:rPr sz="3600" spc="415" dirty="0">
                <a:solidFill>
                  <a:srgbClr val="43B0F1"/>
                </a:solidFill>
              </a:rPr>
              <a:t>ROBOTU </a:t>
            </a:r>
            <a:r>
              <a:rPr sz="3600" spc="-1040" dirty="0">
                <a:solidFill>
                  <a:srgbClr val="43B0F1"/>
                </a:solidFill>
              </a:rPr>
              <a:t> </a:t>
            </a:r>
            <a:r>
              <a:rPr sz="3600" spc="229" dirty="0">
                <a:solidFill>
                  <a:srgbClr val="43B0F1"/>
                </a:solidFill>
              </a:rPr>
              <a:t>NASIL</a:t>
            </a:r>
            <a:r>
              <a:rPr sz="3600" spc="505" dirty="0">
                <a:solidFill>
                  <a:srgbClr val="43B0F1"/>
                </a:solidFill>
              </a:rPr>
              <a:t> </a:t>
            </a:r>
            <a:r>
              <a:rPr sz="3600" spc="265" dirty="0">
                <a:solidFill>
                  <a:srgbClr val="43B0F1"/>
                </a:solidFill>
              </a:rPr>
              <a:t>KULLANILIR?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295399" y="1912887"/>
            <a:ext cx="9187645" cy="75515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4500"/>
              </a:lnSpc>
              <a:spcBef>
                <a:spcPts val="90"/>
              </a:spcBef>
              <a:tabLst>
                <a:tab pos="4848860" algn="l"/>
              </a:tabLst>
            </a:pPr>
            <a:r>
              <a:rPr sz="3600" spc="145" dirty="0">
                <a:solidFill>
                  <a:srgbClr val="E8EEF1"/>
                </a:solidFill>
                <a:latin typeface="Verdana"/>
                <a:cs typeface="Verdana"/>
                <a:hlinkClick r:id="rId4"/>
              </a:rPr>
              <a:t>YÖK</a:t>
            </a:r>
            <a:r>
              <a:rPr lang="tr-TR" sz="3600" spc="145" dirty="0">
                <a:solidFill>
                  <a:srgbClr val="E8EEF1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3600" spc="-10" dirty="0" err="1">
                <a:solidFill>
                  <a:srgbClr val="E8EEF1"/>
                </a:solidFill>
                <a:latin typeface="Verdana"/>
                <a:cs typeface="Verdana"/>
                <a:hlinkClick r:id="rId4"/>
              </a:rPr>
              <a:t>Atlas</a:t>
            </a:r>
            <a:r>
              <a:rPr sz="3600" spc="-10" dirty="0" err="1">
                <a:solidFill>
                  <a:srgbClr val="E8EEF1"/>
                </a:solidFill>
                <a:latin typeface="Verdana"/>
                <a:cs typeface="Verdana"/>
              </a:rPr>
              <a:t>’ın</a:t>
            </a:r>
            <a:r>
              <a:rPr sz="3600" spc="-1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50" dirty="0">
                <a:solidFill>
                  <a:srgbClr val="E8EEF1"/>
                </a:solidFill>
                <a:latin typeface="Verdana"/>
                <a:cs typeface="Verdana"/>
              </a:rPr>
              <a:t>internet </a:t>
            </a:r>
            <a:r>
              <a:rPr sz="3600" spc="-10" dirty="0">
                <a:solidFill>
                  <a:srgbClr val="E8EEF1"/>
                </a:solidFill>
                <a:latin typeface="Verdana"/>
                <a:cs typeface="Verdana"/>
              </a:rPr>
              <a:t>sitesine </a:t>
            </a:r>
            <a:r>
              <a:rPr sz="3600" spc="-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04" dirty="0">
                <a:solidFill>
                  <a:srgbClr val="E8EEF1"/>
                </a:solidFill>
                <a:latin typeface="Verdana"/>
                <a:cs typeface="Verdana"/>
              </a:rPr>
              <a:t>(https://yok.gov.tr)	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girdiğinizde </a:t>
            </a:r>
            <a:r>
              <a:rPr sz="3600" spc="9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44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195" dirty="0">
                <a:solidFill>
                  <a:srgbClr val="E8EEF1"/>
                </a:solidFill>
                <a:latin typeface="Verdana"/>
                <a:cs typeface="Verdana"/>
              </a:rPr>
              <a:t>ü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ll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3600" spc="-7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44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4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-55" dirty="0">
                <a:solidFill>
                  <a:srgbClr val="E8EEF1"/>
                </a:solidFill>
                <a:latin typeface="Verdana"/>
                <a:cs typeface="Verdana"/>
              </a:rPr>
              <a:t>a  </a:t>
            </a:r>
            <a:r>
              <a:rPr sz="3600" spc="5" dirty="0">
                <a:solidFill>
                  <a:srgbClr val="E8EEF1"/>
                </a:solidFill>
                <a:latin typeface="Verdana"/>
                <a:cs typeface="Verdana"/>
              </a:rPr>
              <a:t>sıralanmış</a:t>
            </a:r>
            <a:r>
              <a:rPr sz="3600" spc="-3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olduğunu</a:t>
            </a:r>
            <a:r>
              <a:rPr sz="3600" spc="-31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0" dirty="0">
                <a:solidFill>
                  <a:srgbClr val="E8EEF1"/>
                </a:solidFill>
                <a:latin typeface="Verdana"/>
                <a:cs typeface="Verdana"/>
              </a:rPr>
              <a:t>göreceksiniz. </a:t>
            </a:r>
            <a:r>
              <a:rPr sz="3600" spc="-139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310" dirty="0">
                <a:solidFill>
                  <a:srgbClr val="E8EEF1"/>
                </a:solidFill>
                <a:latin typeface="Verdana"/>
                <a:cs typeface="Verdana"/>
              </a:rPr>
              <a:t>Ü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445" dirty="0">
                <a:solidFill>
                  <a:srgbClr val="E8EEF1"/>
                </a:solidFill>
                <a:latin typeface="Verdana"/>
                <a:cs typeface="Verdana"/>
              </a:rPr>
              <a:t>m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7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b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-130" dirty="0">
                <a:solidFill>
                  <a:srgbClr val="E8EEF1"/>
                </a:solidFill>
                <a:latin typeface="Verdana"/>
                <a:cs typeface="Verdana"/>
              </a:rPr>
              <a:t>r  </a:t>
            </a:r>
            <a:r>
              <a:rPr sz="3600" spc="10" dirty="0">
                <a:solidFill>
                  <a:srgbClr val="E8EEF1"/>
                </a:solidFill>
                <a:latin typeface="Verdana"/>
                <a:cs typeface="Verdana"/>
              </a:rPr>
              <a:t>şekilde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E8EEF1"/>
                </a:solidFill>
                <a:latin typeface="Verdana"/>
                <a:cs typeface="Verdana"/>
              </a:rPr>
              <a:t>modülleri</a:t>
            </a:r>
            <a:r>
              <a:rPr sz="3600" spc="-30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5" dirty="0" err="1">
                <a:solidFill>
                  <a:srgbClr val="E8EEF1"/>
                </a:solidFill>
                <a:latin typeface="Verdana"/>
                <a:cs typeface="Verdana"/>
              </a:rPr>
              <a:t>kullanabilirsiniz</a:t>
            </a:r>
            <a:r>
              <a:rPr sz="3600" spc="-25" dirty="0">
                <a:solidFill>
                  <a:srgbClr val="E8EEF1"/>
                </a:solidFill>
                <a:latin typeface="Verdana"/>
                <a:cs typeface="Verdana"/>
              </a:rPr>
              <a:t>.</a:t>
            </a:r>
            <a:endParaRPr sz="3600" dirty="0">
              <a:latin typeface="Verdana"/>
              <a:cs typeface="Verdana"/>
            </a:endParaRPr>
          </a:p>
          <a:p>
            <a:pPr marL="12700" marR="180975" algn="just">
              <a:lnSpc>
                <a:spcPct val="124500"/>
              </a:lnSpc>
            </a:pPr>
            <a:r>
              <a:rPr sz="3600" spc="16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19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d</a:t>
            </a:r>
            <a:r>
              <a:rPr sz="3600" spc="-7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ö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li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19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4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c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120" dirty="0">
                <a:solidFill>
                  <a:srgbClr val="E8EEF1"/>
                </a:solidFill>
                <a:latin typeface="Verdana"/>
                <a:cs typeface="Verdana"/>
              </a:rPr>
              <a:t>h  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sihirbazı/robotu </a:t>
            </a:r>
            <a:r>
              <a:rPr sz="3600" spc="60" dirty="0">
                <a:solidFill>
                  <a:srgbClr val="E8EEF1"/>
                </a:solidFill>
                <a:latin typeface="Verdana"/>
                <a:cs typeface="Verdana"/>
              </a:rPr>
              <a:t>seçeneklerinden </a:t>
            </a:r>
            <a:r>
              <a:rPr sz="3600" spc="-139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spc="-65" dirty="0">
                <a:solidFill>
                  <a:srgbClr val="E8EEF1"/>
                </a:solidFill>
                <a:latin typeface="Verdana"/>
                <a:cs typeface="Verdana"/>
              </a:rPr>
              <a:t>z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195" dirty="0">
                <a:solidFill>
                  <a:srgbClr val="E8EEF1"/>
                </a:solidFill>
                <a:latin typeface="Verdana"/>
                <a:cs typeface="Verdana"/>
              </a:rPr>
              <a:t>u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y</a:t>
            </a:r>
            <a:r>
              <a:rPr sz="3600" spc="285" dirty="0">
                <a:solidFill>
                  <a:srgbClr val="E8EEF1"/>
                </a:solidFill>
                <a:latin typeface="Verdana"/>
                <a:cs typeface="Verdana"/>
              </a:rPr>
              <a:t>g</a:t>
            </a:r>
            <a:r>
              <a:rPr sz="3600" spc="195" dirty="0">
                <a:solidFill>
                  <a:srgbClr val="E8EEF1"/>
                </a:solidFill>
                <a:latin typeface="Verdana"/>
                <a:cs typeface="Verdana"/>
              </a:rPr>
              <a:t>u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7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ç</a:t>
            </a:r>
            <a:r>
              <a:rPr sz="3600" spc="4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i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3600" spc="45" dirty="0">
                <a:solidFill>
                  <a:srgbClr val="E8EEF1"/>
                </a:solidFill>
                <a:latin typeface="Verdana"/>
                <a:cs typeface="Verdana"/>
              </a:rPr>
              <a:t>t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17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o</a:t>
            </a:r>
            <a:r>
              <a:rPr sz="3600" spc="210" dirty="0">
                <a:solidFill>
                  <a:srgbClr val="E8EEF1"/>
                </a:solidFill>
                <a:latin typeface="Verdana"/>
                <a:cs typeface="Verdana"/>
              </a:rPr>
              <a:t>n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-55" dirty="0">
                <a:solidFill>
                  <a:srgbClr val="E8EEF1"/>
                </a:solidFill>
                <a:latin typeface="Verdana"/>
                <a:cs typeface="Verdana"/>
              </a:rPr>
              <a:t>a  </a:t>
            </a:r>
            <a:r>
              <a:rPr sz="3600" spc="145" dirty="0">
                <a:solidFill>
                  <a:srgbClr val="E8EEF1"/>
                </a:solidFill>
                <a:latin typeface="Verdana"/>
                <a:cs typeface="Verdana"/>
              </a:rPr>
              <a:t>puan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100" dirty="0">
                <a:solidFill>
                  <a:srgbClr val="E8EEF1"/>
                </a:solidFill>
                <a:latin typeface="Verdana"/>
                <a:cs typeface="Verdana"/>
              </a:rPr>
              <a:t>türünüzü</a:t>
            </a:r>
            <a:r>
              <a:rPr sz="3600" spc="-30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40" dirty="0">
                <a:solidFill>
                  <a:srgbClr val="E8EEF1"/>
                </a:solidFill>
                <a:latin typeface="Verdana"/>
                <a:cs typeface="Verdana"/>
              </a:rPr>
              <a:t>seçebilirsiniz.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30" dirty="0">
                <a:solidFill>
                  <a:srgbClr val="E8EEF1"/>
                </a:solidFill>
                <a:latin typeface="Verdana"/>
                <a:cs typeface="Verdana"/>
              </a:rPr>
              <a:t>(eşit </a:t>
            </a:r>
            <a:r>
              <a:rPr sz="3600" spc="-1390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35" dirty="0">
                <a:solidFill>
                  <a:srgbClr val="E8EEF1"/>
                </a:solidFill>
                <a:latin typeface="Verdana"/>
                <a:cs typeface="Verdana"/>
              </a:rPr>
              <a:t>a</a:t>
            </a:r>
            <a:r>
              <a:rPr sz="3600" spc="285" dirty="0">
                <a:solidFill>
                  <a:srgbClr val="E8EEF1"/>
                </a:solidFill>
                <a:latin typeface="Verdana"/>
                <a:cs typeface="Verdana"/>
              </a:rPr>
              <a:t>ğ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ı</a:t>
            </a:r>
            <a:r>
              <a:rPr sz="3600" spc="-105" dirty="0">
                <a:solidFill>
                  <a:srgbClr val="E8EEF1"/>
                </a:solidFill>
                <a:latin typeface="Verdana"/>
                <a:cs typeface="Verdana"/>
              </a:rPr>
              <a:t>r</a:t>
            </a:r>
            <a:r>
              <a:rPr sz="3600" spc="-30" dirty="0">
                <a:solidFill>
                  <a:srgbClr val="E8EEF1"/>
                </a:solidFill>
                <a:latin typeface="Verdana"/>
                <a:cs typeface="Verdana"/>
              </a:rPr>
              <a:t>lı</a:t>
            </a:r>
            <a:r>
              <a:rPr sz="3600" dirty="0">
                <a:solidFill>
                  <a:srgbClr val="E8EEF1"/>
                </a:solidFill>
                <a:latin typeface="Verdana"/>
                <a:cs typeface="Verdana"/>
              </a:rPr>
              <a:t>k</a:t>
            </a:r>
            <a:r>
              <a:rPr sz="3600" spc="-690" dirty="0">
                <a:solidFill>
                  <a:srgbClr val="E8EEF1"/>
                </a:solidFill>
                <a:latin typeface="Verdana"/>
                <a:cs typeface="Verdana"/>
              </a:rPr>
              <a:t>,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150" dirty="0">
                <a:solidFill>
                  <a:srgbClr val="E8EEF1"/>
                </a:solidFill>
                <a:latin typeface="Verdana"/>
                <a:cs typeface="Verdana"/>
              </a:rPr>
              <a:t>s</a:t>
            </a:r>
            <a:r>
              <a:rPr sz="3600" spc="85" dirty="0">
                <a:solidFill>
                  <a:srgbClr val="E8EEF1"/>
                </a:solidFill>
                <a:latin typeface="Verdana"/>
                <a:cs typeface="Verdana"/>
              </a:rPr>
              <a:t>ö</a:t>
            </a:r>
            <a:r>
              <a:rPr sz="3600" spc="-65" dirty="0">
                <a:solidFill>
                  <a:srgbClr val="E8EEF1"/>
                </a:solidFill>
                <a:latin typeface="Verdana"/>
                <a:cs typeface="Verdana"/>
              </a:rPr>
              <a:t>z</a:t>
            </a:r>
            <a:r>
              <a:rPr sz="3600" spc="40" dirty="0">
                <a:solidFill>
                  <a:srgbClr val="E8EEF1"/>
                </a:solidFill>
                <a:latin typeface="Verdana"/>
                <a:cs typeface="Verdana"/>
              </a:rPr>
              <a:t>e</a:t>
            </a:r>
            <a:r>
              <a:rPr sz="3600" spc="-70" dirty="0">
                <a:solidFill>
                  <a:srgbClr val="E8EEF1"/>
                </a:solidFill>
                <a:latin typeface="Verdana"/>
                <a:cs typeface="Verdana"/>
              </a:rPr>
              <a:t>l</a:t>
            </a:r>
            <a:r>
              <a:rPr sz="3600" spc="-305" dirty="0">
                <a:solidFill>
                  <a:srgbClr val="E8EEF1"/>
                </a:solidFill>
                <a:latin typeface="Verdana"/>
                <a:cs typeface="Verdana"/>
              </a:rPr>
              <a:t> </a:t>
            </a:r>
            <a:r>
              <a:rPr sz="3600" spc="-245" dirty="0">
                <a:solidFill>
                  <a:srgbClr val="E8EEF1"/>
                </a:solidFill>
                <a:latin typeface="Verdana"/>
                <a:cs typeface="Verdana"/>
              </a:rPr>
              <a:t>v</a:t>
            </a:r>
            <a:r>
              <a:rPr sz="3600" spc="260" dirty="0">
                <a:solidFill>
                  <a:srgbClr val="E8EEF1"/>
                </a:solidFill>
                <a:latin typeface="Verdana"/>
                <a:cs typeface="Verdana"/>
              </a:rPr>
              <a:t>b</a:t>
            </a:r>
            <a:r>
              <a:rPr sz="3600" spc="-650" dirty="0">
                <a:solidFill>
                  <a:srgbClr val="E8EEF1"/>
                </a:solidFill>
                <a:latin typeface="Verdana"/>
                <a:cs typeface="Verdana"/>
              </a:rPr>
              <a:t>.</a:t>
            </a:r>
            <a:r>
              <a:rPr sz="3600" spc="-545" dirty="0">
                <a:solidFill>
                  <a:srgbClr val="E8EEF1"/>
                </a:solidFill>
                <a:latin typeface="Verdana"/>
                <a:cs typeface="Verdana"/>
              </a:rPr>
              <a:t>)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5422" y="0"/>
            <a:ext cx="2457450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188" y="131571"/>
            <a:ext cx="17793335" cy="7244080"/>
            <a:chOff x="495188" y="131571"/>
            <a:chExt cx="17793335" cy="7244080"/>
          </a:xfrm>
        </p:grpSpPr>
        <p:sp>
          <p:nvSpPr>
            <p:cNvPr id="4" name="object 4"/>
            <p:cNvSpPr/>
            <p:nvPr/>
          </p:nvSpPr>
          <p:spPr>
            <a:xfrm>
              <a:off x="16167811" y="689227"/>
              <a:ext cx="2120265" cy="682625"/>
            </a:xfrm>
            <a:custGeom>
              <a:avLst/>
              <a:gdLst/>
              <a:ahLst/>
              <a:cxnLst/>
              <a:rect l="l" t="t" r="r" b="b"/>
              <a:pathLst>
                <a:path w="2120265" h="682625">
                  <a:moveTo>
                    <a:pt x="342557" y="0"/>
                  </a:moveTo>
                  <a:lnTo>
                    <a:pt x="296036" y="3111"/>
                  </a:lnTo>
                  <a:lnTo>
                    <a:pt x="251429" y="12176"/>
                  </a:lnTo>
                  <a:lnTo>
                    <a:pt x="209142" y="26789"/>
                  </a:lnTo>
                  <a:lnTo>
                    <a:pt x="169581" y="46546"/>
                  </a:lnTo>
                  <a:lnTo>
                    <a:pt x="133153" y="71042"/>
                  </a:lnTo>
                  <a:lnTo>
                    <a:pt x="100264" y="99872"/>
                  </a:lnTo>
                  <a:lnTo>
                    <a:pt x="71321" y="132632"/>
                  </a:lnTo>
                  <a:lnTo>
                    <a:pt x="46728" y="168917"/>
                  </a:lnTo>
                  <a:lnTo>
                    <a:pt x="26894" y="208321"/>
                  </a:lnTo>
                  <a:lnTo>
                    <a:pt x="12223" y="250442"/>
                  </a:lnTo>
                  <a:lnTo>
                    <a:pt x="3123" y="294872"/>
                  </a:lnTo>
                  <a:lnTo>
                    <a:pt x="0" y="341209"/>
                  </a:lnTo>
                  <a:lnTo>
                    <a:pt x="3124" y="387546"/>
                  </a:lnTo>
                  <a:lnTo>
                    <a:pt x="12233" y="431977"/>
                  </a:lnTo>
                  <a:lnTo>
                    <a:pt x="26927" y="474097"/>
                  </a:lnTo>
                  <a:lnTo>
                    <a:pt x="46807" y="513502"/>
                  </a:lnTo>
                  <a:lnTo>
                    <a:pt x="71474" y="549786"/>
                  </a:lnTo>
                  <a:lnTo>
                    <a:pt x="100530" y="582546"/>
                  </a:lnTo>
                  <a:lnTo>
                    <a:pt x="133574" y="611376"/>
                  </a:lnTo>
                  <a:lnTo>
                    <a:pt x="170210" y="635872"/>
                  </a:lnTo>
                  <a:lnTo>
                    <a:pt x="210036" y="655629"/>
                  </a:lnTo>
                  <a:lnTo>
                    <a:pt x="252656" y="670243"/>
                  </a:lnTo>
                  <a:lnTo>
                    <a:pt x="297669" y="679307"/>
                  </a:lnTo>
                  <a:lnTo>
                    <a:pt x="344677" y="682419"/>
                  </a:lnTo>
                  <a:lnTo>
                    <a:pt x="394136" y="678879"/>
                  </a:lnTo>
                  <a:lnTo>
                    <a:pt x="441346" y="668601"/>
                  </a:lnTo>
                  <a:lnTo>
                    <a:pt x="485850" y="652091"/>
                  </a:lnTo>
                  <a:lnTo>
                    <a:pt x="527186" y="629860"/>
                  </a:lnTo>
                  <a:lnTo>
                    <a:pt x="564897" y="602415"/>
                  </a:lnTo>
                  <a:lnTo>
                    <a:pt x="598522" y="570265"/>
                  </a:lnTo>
                  <a:lnTo>
                    <a:pt x="627603" y="533919"/>
                  </a:lnTo>
                  <a:lnTo>
                    <a:pt x="651679" y="493885"/>
                  </a:lnTo>
                  <a:lnTo>
                    <a:pt x="670291" y="450672"/>
                  </a:lnTo>
                  <a:lnTo>
                    <a:pt x="682980" y="404789"/>
                  </a:lnTo>
                  <a:lnTo>
                    <a:pt x="2120188" y="404789"/>
                  </a:lnTo>
                  <a:lnTo>
                    <a:pt x="2120188" y="277630"/>
                  </a:lnTo>
                  <a:lnTo>
                    <a:pt x="680859" y="277630"/>
                  </a:lnTo>
                  <a:lnTo>
                    <a:pt x="668685" y="231232"/>
                  </a:lnTo>
                  <a:lnTo>
                    <a:pt x="650371" y="187720"/>
                  </a:lnTo>
                  <a:lnTo>
                    <a:pt x="626415" y="147565"/>
                  </a:lnTo>
                  <a:lnTo>
                    <a:pt x="597314" y="111238"/>
                  </a:lnTo>
                  <a:lnTo>
                    <a:pt x="563567" y="79209"/>
                  </a:lnTo>
                  <a:lnTo>
                    <a:pt x="525671" y="51948"/>
                  </a:lnTo>
                  <a:lnTo>
                    <a:pt x="484124" y="29926"/>
                  </a:lnTo>
                  <a:lnTo>
                    <a:pt x="439424" y="13614"/>
                  </a:lnTo>
                  <a:lnTo>
                    <a:pt x="392069" y="3482"/>
                  </a:lnTo>
                  <a:lnTo>
                    <a:pt x="342557" y="0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188" y="131571"/>
              <a:ext cx="17297397" cy="72436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093" y="7217104"/>
            <a:ext cx="16634460" cy="3050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635" algn="ctr">
              <a:lnSpc>
                <a:spcPct val="118000"/>
              </a:lnSpc>
              <a:spcBef>
                <a:spcPts val="114"/>
              </a:spcBef>
              <a:tabLst>
                <a:tab pos="1729739" algn="l"/>
                <a:tab pos="3377565" algn="l"/>
                <a:tab pos="4313555" algn="l"/>
                <a:tab pos="6885940" algn="l"/>
                <a:tab pos="8430260" algn="l"/>
                <a:tab pos="10539095" algn="l"/>
              </a:tabLst>
            </a:pPr>
            <a:r>
              <a:rPr sz="4200" b="0" spc="365" dirty="0">
                <a:solidFill>
                  <a:srgbClr val="FFFFFF"/>
                </a:solidFill>
                <a:latin typeface="Cambria"/>
                <a:cs typeface="Cambria"/>
              </a:rPr>
              <a:t>Eşit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35" dirty="0">
                <a:solidFill>
                  <a:srgbClr val="FFFFFF"/>
                </a:solidFill>
                <a:latin typeface="Cambria"/>
                <a:cs typeface="Cambria"/>
              </a:rPr>
              <a:t>ağlrllk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95" dirty="0">
                <a:solidFill>
                  <a:srgbClr val="FFFFFF"/>
                </a:solidFill>
                <a:latin typeface="Cambria"/>
                <a:cs typeface="Cambria"/>
              </a:rPr>
              <a:t>puan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60" dirty="0">
                <a:solidFill>
                  <a:srgbClr val="FFFFFF"/>
                </a:solidFill>
                <a:latin typeface="Cambria"/>
                <a:cs typeface="Cambria"/>
              </a:rPr>
              <a:t>türünde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285" dirty="0">
                <a:solidFill>
                  <a:srgbClr val="FFFFFF"/>
                </a:solidFill>
                <a:latin typeface="Cambria"/>
                <a:cs typeface="Cambria"/>
              </a:rPr>
              <a:t>bir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60" dirty="0">
                <a:solidFill>
                  <a:srgbClr val="FFFFFF"/>
                </a:solidFill>
                <a:latin typeface="Cambria"/>
                <a:cs typeface="Cambria"/>
              </a:rPr>
              <a:t>bölüm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70" dirty="0">
                <a:solidFill>
                  <a:srgbClr val="FFFFFF"/>
                </a:solidFill>
                <a:latin typeface="Cambria"/>
                <a:cs typeface="Cambria"/>
              </a:rPr>
              <a:t>hakklnda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20" dirty="0">
                <a:solidFill>
                  <a:srgbClr val="FFFFFF"/>
                </a:solidFill>
                <a:latin typeface="Cambria"/>
                <a:cs typeface="Cambria"/>
              </a:rPr>
              <a:t>bilgi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80" dirty="0">
                <a:solidFill>
                  <a:srgbClr val="FFFFFF"/>
                </a:solidFill>
                <a:latin typeface="Cambria"/>
                <a:cs typeface="Cambria"/>
              </a:rPr>
              <a:t>edinmek </a:t>
            </a:r>
            <a:r>
              <a:rPr sz="4200" b="0" spc="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05" dirty="0">
                <a:solidFill>
                  <a:srgbClr val="FFFFFF"/>
                </a:solidFill>
                <a:latin typeface="Cambria"/>
                <a:cs typeface="Cambria"/>
              </a:rPr>
              <a:t>istiyorsunuz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55" dirty="0">
                <a:solidFill>
                  <a:srgbClr val="FFFFFF"/>
                </a:solidFill>
                <a:latin typeface="Cambria"/>
                <a:cs typeface="Cambria"/>
              </a:rPr>
              <a:t>ve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15" dirty="0">
                <a:solidFill>
                  <a:srgbClr val="FFFFFF"/>
                </a:solidFill>
                <a:latin typeface="Cambria"/>
                <a:cs typeface="Cambria"/>
              </a:rPr>
              <a:t>eşit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35" dirty="0">
                <a:solidFill>
                  <a:srgbClr val="FFFFFF"/>
                </a:solidFill>
                <a:latin typeface="Cambria"/>
                <a:cs typeface="Cambria"/>
              </a:rPr>
              <a:t>ağlrllk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90" dirty="0">
                <a:solidFill>
                  <a:srgbClr val="FFFFFF"/>
                </a:solidFill>
                <a:latin typeface="Cambria"/>
                <a:cs typeface="Cambria"/>
              </a:rPr>
              <a:t>seçeneğini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65" dirty="0">
                <a:solidFill>
                  <a:srgbClr val="FFFFFF"/>
                </a:solidFill>
                <a:latin typeface="Cambria"/>
                <a:cs typeface="Cambria"/>
              </a:rPr>
              <a:t>seçtniz.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50" dirty="0">
                <a:solidFill>
                  <a:srgbClr val="FFFFFF"/>
                </a:solidFill>
                <a:latin typeface="Cambria"/>
                <a:cs typeface="Cambria"/>
              </a:rPr>
              <a:t>Karşlnlza</a:t>
            </a:r>
            <a:r>
              <a:rPr sz="4200" b="0" spc="4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spc="690" dirty="0">
                <a:solidFill>
                  <a:srgbClr val="FFFFFF"/>
                </a:solidFill>
                <a:latin typeface="Cambria"/>
                <a:cs typeface="Cambria"/>
              </a:rPr>
              <a:t>”EA </a:t>
            </a:r>
            <a:r>
              <a:rPr sz="4200" spc="-9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spc="540" dirty="0">
                <a:solidFill>
                  <a:srgbClr val="FFFFFF"/>
                </a:solidFill>
                <a:latin typeface="Cambria"/>
                <a:cs typeface="Cambria"/>
              </a:rPr>
              <a:t>Puan	</a:t>
            </a:r>
            <a:r>
              <a:rPr sz="4200" spc="459" dirty="0">
                <a:solidFill>
                  <a:srgbClr val="FFFFFF"/>
                </a:solidFill>
                <a:latin typeface="Cambria"/>
                <a:cs typeface="Cambria"/>
              </a:rPr>
              <a:t>Türü	</a:t>
            </a:r>
            <a:r>
              <a:rPr sz="4200" spc="350" dirty="0">
                <a:solidFill>
                  <a:srgbClr val="FFFFFF"/>
                </a:solidFill>
                <a:latin typeface="Cambria"/>
                <a:cs typeface="Cambria"/>
              </a:rPr>
              <a:t>ile	</a:t>
            </a:r>
            <a:r>
              <a:rPr sz="4200" spc="520" dirty="0">
                <a:solidFill>
                  <a:srgbClr val="FFFFFF"/>
                </a:solidFill>
                <a:latin typeface="Cambria"/>
                <a:cs typeface="Cambria"/>
              </a:rPr>
              <a:t>Öğrenci	</a:t>
            </a:r>
            <a:r>
              <a:rPr sz="4200" spc="465" dirty="0">
                <a:solidFill>
                  <a:srgbClr val="FFFFFF"/>
                </a:solidFill>
                <a:latin typeface="Cambria"/>
                <a:cs typeface="Cambria"/>
              </a:rPr>
              <a:t>Alan	</a:t>
            </a:r>
            <a:r>
              <a:rPr sz="4200" spc="470" dirty="0">
                <a:solidFill>
                  <a:srgbClr val="FFFFFF"/>
                </a:solidFill>
                <a:latin typeface="Cambria"/>
                <a:cs typeface="Cambria"/>
              </a:rPr>
              <a:t>Lisans	Programlarl”</a:t>
            </a:r>
            <a:r>
              <a:rPr sz="4200" spc="3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00" dirty="0">
                <a:solidFill>
                  <a:srgbClr val="FFFFFF"/>
                </a:solidFill>
                <a:latin typeface="Cambria"/>
                <a:cs typeface="Cambria"/>
              </a:rPr>
              <a:t>başllkll </a:t>
            </a:r>
            <a:r>
              <a:rPr sz="4200" b="0" spc="-9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285" dirty="0">
                <a:solidFill>
                  <a:srgbClr val="FFFFFF"/>
                </a:solidFill>
                <a:latin typeface="Cambria"/>
                <a:cs typeface="Cambria"/>
              </a:rPr>
              <a:t>bir</a:t>
            </a:r>
            <a:r>
              <a:rPr sz="4200" b="0" spc="4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80" dirty="0">
                <a:solidFill>
                  <a:srgbClr val="FFFFFF"/>
                </a:solidFill>
                <a:latin typeface="Cambria"/>
                <a:cs typeface="Cambria"/>
              </a:rPr>
              <a:t>ekran</a:t>
            </a:r>
            <a:r>
              <a:rPr sz="4200" b="0" spc="4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200" b="0" spc="370" dirty="0">
                <a:solidFill>
                  <a:srgbClr val="FFFFFF"/>
                </a:solidFill>
                <a:latin typeface="Cambria"/>
                <a:cs typeface="Cambria"/>
              </a:rPr>
              <a:t>gelir.</a:t>
            </a:r>
            <a:endParaRPr sz="4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" y="8915256"/>
            <a:ext cx="2886075" cy="682625"/>
          </a:xfrm>
          <a:custGeom>
            <a:avLst/>
            <a:gdLst/>
            <a:ahLst/>
            <a:cxnLst/>
            <a:rect l="l" t="t" r="r" b="b"/>
            <a:pathLst>
              <a:path w="2886075" h="682625">
                <a:moveTo>
                  <a:pt x="2541143" y="0"/>
                </a:moveTo>
                <a:lnTo>
                  <a:pt x="2491687" y="3539"/>
                </a:lnTo>
                <a:lnTo>
                  <a:pt x="2444478" y="13817"/>
                </a:lnTo>
                <a:lnTo>
                  <a:pt x="2399975" y="30327"/>
                </a:lnTo>
                <a:lnTo>
                  <a:pt x="2358638" y="52558"/>
                </a:lnTo>
                <a:lnTo>
                  <a:pt x="2320927" y="80003"/>
                </a:lnTo>
                <a:lnTo>
                  <a:pt x="2287301" y="112153"/>
                </a:lnTo>
                <a:lnTo>
                  <a:pt x="2258220" y="148500"/>
                </a:lnTo>
                <a:lnTo>
                  <a:pt x="2234143" y="188533"/>
                </a:lnTo>
                <a:lnTo>
                  <a:pt x="2215529" y="231746"/>
                </a:lnTo>
                <a:lnTo>
                  <a:pt x="2202840" y="277629"/>
                </a:lnTo>
                <a:lnTo>
                  <a:pt x="0" y="277629"/>
                </a:lnTo>
                <a:lnTo>
                  <a:pt x="0" y="404788"/>
                </a:lnTo>
                <a:lnTo>
                  <a:pt x="2204968" y="404788"/>
                </a:lnTo>
                <a:lnTo>
                  <a:pt x="2217141" y="451186"/>
                </a:lnTo>
                <a:lnTo>
                  <a:pt x="2235454" y="494698"/>
                </a:lnTo>
                <a:lnTo>
                  <a:pt x="2259409" y="534852"/>
                </a:lnTo>
                <a:lnTo>
                  <a:pt x="2288510" y="571179"/>
                </a:lnTo>
                <a:lnTo>
                  <a:pt x="2322257" y="603209"/>
                </a:lnTo>
                <a:lnTo>
                  <a:pt x="2360153" y="630469"/>
                </a:lnTo>
                <a:lnTo>
                  <a:pt x="2401701" y="652491"/>
                </a:lnTo>
                <a:lnTo>
                  <a:pt x="2446401" y="668803"/>
                </a:lnTo>
                <a:lnTo>
                  <a:pt x="2493757" y="678936"/>
                </a:lnTo>
                <a:lnTo>
                  <a:pt x="2543271" y="682418"/>
                </a:lnTo>
                <a:lnTo>
                  <a:pt x="2589791" y="679306"/>
                </a:lnTo>
                <a:lnTo>
                  <a:pt x="2634397" y="670242"/>
                </a:lnTo>
                <a:lnTo>
                  <a:pt x="2676684" y="655628"/>
                </a:lnTo>
                <a:lnTo>
                  <a:pt x="2716245" y="635872"/>
                </a:lnTo>
                <a:lnTo>
                  <a:pt x="2752673" y="611376"/>
                </a:lnTo>
                <a:lnTo>
                  <a:pt x="2785562" y="582545"/>
                </a:lnTo>
                <a:lnTo>
                  <a:pt x="2814507" y="549786"/>
                </a:lnTo>
                <a:lnTo>
                  <a:pt x="2839100" y="513501"/>
                </a:lnTo>
                <a:lnTo>
                  <a:pt x="2858935" y="474096"/>
                </a:lnTo>
                <a:lnTo>
                  <a:pt x="2873606" y="431976"/>
                </a:lnTo>
                <a:lnTo>
                  <a:pt x="2882707" y="387545"/>
                </a:lnTo>
                <a:lnTo>
                  <a:pt x="2885830" y="341209"/>
                </a:lnTo>
                <a:lnTo>
                  <a:pt x="2882705" y="294872"/>
                </a:lnTo>
                <a:lnTo>
                  <a:pt x="2873596" y="250441"/>
                </a:lnTo>
                <a:lnTo>
                  <a:pt x="2858902" y="208321"/>
                </a:lnTo>
                <a:lnTo>
                  <a:pt x="2839021" y="168916"/>
                </a:lnTo>
                <a:lnTo>
                  <a:pt x="2814353" y="132632"/>
                </a:lnTo>
                <a:lnTo>
                  <a:pt x="2785296" y="99872"/>
                </a:lnTo>
                <a:lnTo>
                  <a:pt x="2752251" y="71042"/>
                </a:lnTo>
                <a:lnTo>
                  <a:pt x="2715614" y="46546"/>
                </a:lnTo>
                <a:lnTo>
                  <a:pt x="2675786" y="26789"/>
                </a:lnTo>
                <a:lnTo>
                  <a:pt x="2633166" y="12176"/>
                </a:lnTo>
                <a:lnTo>
                  <a:pt x="2588152" y="3111"/>
                </a:lnTo>
                <a:lnTo>
                  <a:pt x="2541143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1963" y="689229"/>
            <a:ext cx="2886075" cy="682625"/>
          </a:xfrm>
          <a:custGeom>
            <a:avLst/>
            <a:gdLst/>
            <a:ahLst/>
            <a:cxnLst/>
            <a:rect l="l" t="t" r="r" b="b"/>
            <a:pathLst>
              <a:path w="2886075" h="682625">
                <a:moveTo>
                  <a:pt x="342557" y="0"/>
                </a:moveTo>
                <a:lnTo>
                  <a:pt x="296036" y="3111"/>
                </a:lnTo>
                <a:lnTo>
                  <a:pt x="251429" y="12176"/>
                </a:lnTo>
                <a:lnTo>
                  <a:pt x="209142" y="26789"/>
                </a:lnTo>
                <a:lnTo>
                  <a:pt x="169581" y="46546"/>
                </a:lnTo>
                <a:lnTo>
                  <a:pt x="133153" y="71042"/>
                </a:lnTo>
                <a:lnTo>
                  <a:pt x="100264" y="99872"/>
                </a:lnTo>
                <a:lnTo>
                  <a:pt x="71321" y="132632"/>
                </a:lnTo>
                <a:lnTo>
                  <a:pt x="46728" y="168916"/>
                </a:lnTo>
                <a:lnTo>
                  <a:pt x="26894" y="208321"/>
                </a:lnTo>
                <a:lnTo>
                  <a:pt x="12223" y="250441"/>
                </a:lnTo>
                <a:lnTo>
                  <a:pt x="3123" y="294871"/>
                </a:lnTo>
                <a:lnTo>
                  <a:pt x="0" y="341208"/>
                </a:lnTo>
                <a:lnTo>
                  <a:pt x="3124" y="387545"/>
                </a:lnTo>
                <a:lnTo>
                  <a:pt x="12233" y="431975"/>
                </a:lnTo>
                <a:lnTo>
                  <a:pt x="26927" y="474096"/>
                </a:lnTo>
                <a:lnTo>
                  <a:pt x="46807" y="513500"/>
                </a:lnTo>
                <a:lnTo>
                  <a:pt x="71474" y="549785"/>
                </a:lnTo>
                <a:lnTo>
                  <a:pt x="100530" y="582545"/>
                </a:lnTo>
                <a:lnTo>
                  <a:pt x="133574" y="611375"/>
                </a:lnTo>
                <a:lnTo>
                  <a:pt x="170210" y="635871"/>
                </a:lnTo>
                <a:lnTo>
                  <a:pt x="210036" y="655628"/>
                </a:lnTo>
                <a:lnTo>
                  <a:pt x="252656" y="670241"/>
                </a:lnTo>
                <a:lnTo>
                  <a:pt x="297669" y="679306"/>
                </a:lnTo>
                <a:lnTo>
                  <a:pt x="344678" y="682417"/>
                </a:lnTo>
                <a:lnTo>
                  <a:pt x="394136" y="678878"/>
                </a:lnTo>
                <a:lnTo>
                  <a:pt x="441346" y="668600"/>
                </a:lnTo>
                <a:lnTo>
                  <a:pt x="485850" y="652090"/>
                </a:lnTo>
                <a:lnTo>
                  <a:pt x="527186" y="629858"/>
                </a:lnTo>
                <a:lnTo>
                  <a:pt x="564897" y="602413"/>
                </a:lnTo>
                <a:lnTo>
                  <a:pt x="598522" y="570263"/>
                </a:lnTo>
                <a:lnTo>
                  <a:pt x="627603" y="533917"/>
                </a:lnTo>
                <a:lnTo>
                  <a:pt x="651679" y="493883"/>
                </a:lnTo>
                <a:lnTo>
                  <a:pt x="670291" y="450671"/>
                </a:lnTo>
                <a:lnTo>
                  <a:pt x="682980" y="404788"/>
                </a:lnTo>
                <a:lnTo>
                  <a:pt x="2885821" y="404788"/>
                </a:lnTo>
                <a:lnTo>
                  <a:pt x="2885821" y="277629"/>
                </a:lnTo>
                <a:lnTo>
                  <a:pt x="680859" y="277629"/>
                </a:lnTo>
                <a:lnTo>
                  <a:pt x="668685" y="231231"/>
                </a:lnTo>
                <a:lnTo>
                  <a:pt x="650371" y="187720"/>
                </a:lnTo>
                <a:lnTo>
                  <a:pt x="626415" y="147565"/>
                </a:lnTo>
                <a:lnTo>
                  <a:pt x="597314" y="111238"/>
                </a:lnTo>
                <a:lnTo>
                  <a:pt x="563567" y="79209"/>
                </a:lnTo>
                <a:lnTo>
                  <a:pt x="525671" y="51948"/>
                </a:lnTo>
                <a:lnTo>
                  <a:pt x="484124" y="29926"/>
                </a:lnTo>
                <a:lnTo>
                  <a:pt x="439424" y="13614"/>
                </a:lnTo>
                <a:lnTo>
                  <a:pt x="392069" y="3482"/>
                </a:lnTo>
                <a:lnTo>
                  <a:pt x="342557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81" y="2123185"/>
            <a:ext cx="16221075" cy="5017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6070" marR="298450" algn="ctr">
              <a:lnSpc>
                <a:spcPct val="117400"/>
              </a:lnSpc>
              <a:spcBef>
                <a:spcPts val="90"/>
              </a:spcBef>
            </a:pPr>
            <a:r>
              <a:rPr sz="4650" spc="520" dirty="0">
                <a:solidFill>
                  <a:srgbClr val="FFFFFF"/>
                </a:solidFill>
                <a:latin typeface="Cambria"/>
                <a:cs typeface="Cambria"/>
              </a:rPr>
              <a:t>Bu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34" dirty="0">
                <a:solidFill>
                  <a:srgbClr val="FFFFFF"/>
                </a:solidFill>
                <a:latin typeface="Cambria"/>
                <a:cs typeface="Cambria"/>
              </a:rPr>
              <a:t>ekranda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95" dirty="0">
                <a:solidFill>
                  <a:srgbClr val="FFFFFF"/>
                </a:solidFill>
                <a:latin typeface="Cambria"/>
                <a:cs typeface="Cambria"/>
              </a:rPr>
              <a:t>şehir,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5" dirty="0">
                <a:solidFill>
                  <a:srgbClr val="FFFFFF"/>
                </a:solidFill>
                <a:latin typeface="Cambria"/>
                <a:cs typeface="Cambria"/>
              </a:rPr>
              <a:t>üniversite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05" dirty="0">
                <a:solidFill>
                  <a:srgbClr val="FFFFFF"/>
                </a:solidFill>
                <a:latin typeface="Cambria"/>
                <a:cs typeface="Cambria"/>
              </a:rPr>
              <a:t>türü,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15" dirty="0">
                <a:solidFill>
                  <a:srgbClr val="FFFFFF"/>
                </a:solidFill>
                <a:latin typeface="Cambria"/>
                <a:cs typeface="Cambria"/>
              </a:rPr>
              <a:t>öğretim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75" dirty="0">
                <a:solidFill>
                  <a:srgbClr val="FFFFFF"/>
                </a:solidFill>
                <a:latin typeface="Cambria"/>
                <a:cs typeface="Cambria"/>
              </a:rPr>
              <a:t>türü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85" dirty="0">
                <a:solidFill>
                  <a:srgbClr val="FFFFFF"/>
                </a:solidFill>
                <a:latin typeface="Cambria"/>
                <a:cs typeface="Cambria"/>
              </a:rPr>
              <a:t>gibi </a:t>
            </a:r>
            <a:r>
              <a:rPr sz="4650" spc="-10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65" dirty="0">
                <a:solidFill>
                  <a:srgbClr val="FFFFFF"/>
                </a:solidFill>
                <a:latin typeface="Cambria"/>
                <a:cs typeface="Cambria"/>
              </a:rPr>
              <a:t>filtreleme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09" dirty="0">
                <a:solidFill>
                  <a:srgbClr val="FFFFFF"/>
                </a:solidFill>
                <a:latin typeface="Cambria"/>
                <a:cs typeface="Cambria"/>
              </a:rPr>
              <a:t>seçenekleri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70" dirty="0">
                <a:solidFill>
                  <a:srgbClr val="FFFFFF"/>
                </a:solidFill>
                <a:latin typeface="Cambria"/>
                <a:cs typeface="Cambria"/>
              </a:rPr>
              <a:t>yer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0" dirty="0">
                <a:solidFill>
                  <a:srgbClr val="FFFFFF"/>
                </a:solidFill>
                <a:latin typeface="Cambria"/>
                <a:cs typeface="Cambria"/>
              </a:rPr>
              <a:t>allyor.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520" dirty="0">
                <a:solidFill>
                  <a:srgbClr val="FFFFFF"/>
                </a:solidFill>
                <a:latin typeface="Cambria"/>
                <a:cs typeface="Cambria"/>
              </a:rPr>
              <a:t>Bu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10" dirty="0">
                <a:solidFill>
                  <a:srgbClr val="FFFFFF"/>
                </a:solidFill>
                <a:latin typeface="Cambria"/>
                <a:cs typeface="Cambria"/>
              </a:rPr>
              <a:t>filtreleri </a:t>
            </a:r>
            <a:r>
              <a:rPr sz="4650" spc="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95" dirty="0">
                <a:solidFill>
                  <a:srgbClr val="FFFFFF"/>
                </a:solidFill>
                <a:latin typeface="Cambria"/>
                <a:cs typeface="Cambria"/>
              </a:rPr>
              <a:t>kullanarak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45" dirty="0">
                <a:solidFill>
                  <a:srgbClr val="FFFFFF"/>
                </a:solidFill>
                <a:latin typeface="Cambria"/>
                <a:cs typeface="Cambria"/>
              </a:rPr>
              <a:t>sonuca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295" dirty="0">
                <a:solidFill>
                  <a:srgbClr val="FFFFFF"/>
                </a:solidFill>
                <a:latin typeface="Cambria"/>
                <a:cs typeface="Cambria"/>
              </a:rPr>
              <a:t>hlzll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20" dirty="0">
                <a:solidFill>
                  <a:srgbClr val="FFFFFF"/>
                </a:solidFill>
                <a:latin typeface="Cambria"/>
                <a:cs typeface="Cambria"/>
              </a:rPr>
              <a:t>bir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75" dirty="0">
                <a:solidFill>
                  <a:srgbClr val="FFFFFF"/>
                </a:solidFill>
                <a:latin typeface="Cambria"/>
                <a:cs typeface="Cambria"/>
              </a:rPr>
              <a:t>şekilde</a:t>
            </a:r>
            <a:r>
              <a:rPr sz="4650" spc="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0" dirty="0">
                <a:solidFill>
                  <a:srgbClr val="FFFFFF"/>
                </a:solidFill>
                <a:latin typeface="Cambria"/>
                <a:cs typeface="Cambria"/>
              </a:rPr>
              <a:t>ulaşabilirsiniz.</a:t>
            </a:r>
            <a:endParaRPr sz="4650">
              <a:latin typeface="Cambria"/>
              <a:cs typeface="Cambria"/>
            </a:endParaRPr>
          </a:p>
          <a:p>
            <a:pPr marL="12700" marR="5080" algn="ctr">
              <a:lnSpc>
                <a:spcPct val="117400"/>
              </a:lnSpc>
              <a:spcBef>
                <a:spcPts val="5"/>
              </a:spcBef>
            </a:pPr>
            <a:r>
              <a:rPr sz="4650" spc="700" dirty="0">
                <a:solidFill>
                  <a:srgbClr val="FFFFFF"/>
                </a:solidFill>
                <a:latin typeface="Cambria"/>
                <a:cs typeface="Cambria"/>
              </a:rPr>
              <a:t>Sağ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80" dirty="0">
                <a:solidFill>
                  <a:srgbClr val="FFFFFF"/>
                </a:solidFill>
                <a:latin typeface="Cambria"/>
                <a:cs typeface="Cambria"/>
              </a:rPr>
              <a:t>üst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25" dirty="0">
                <a:solidFill>
                  <a:srgbClr val="FFFFFF"/>
                </a:solidFill>
                <a:latin typeface="Cambria"/>
                <a:cs typeface="Cambria"/>
              </a:rPr>
              <a:t>köşede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70" dirty="0">
                <a:solidFill>
                  <a:srgbClr val="FFFFFF"/>
                </a:solidFill>
                <a:latin typeface="Cambria"/>
                <a:cs typeface="Cambria"/>
              </a:rPr>
              <a:t>yer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2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84" dirty="0">
                <a:solidFill>
                  <a:srgbClr val="FFFFFF"/>
                </a:solidFill>
                <a:latin typeface="Cambria"/>
                <a:cs typeface="Cambria"/>
              </a:rPr>
              <a:t>arama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05" dirty="0">
                <a:solidFill>
                  <a:srgbClr val="FFFFFF"/>
                </a:solidFill>
                <a:latin typeface="Cambria"/>
                <a:cs typeface="Cambria"/>
              </a:rPr>
              <a:t>alanlna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5" dirty="0">
                <a:solidFill>
                  <a:srgbClr val="FFFFFF"/>
                </a:solidFill>
                <a:latin typeface="Cambria"/>
                <a:cs typeface="Cambria"/>
              </a:rPr>
              <a:t>üniversite</a:t>
            </a:r>
            <a:r>
              <a:rPr sz="4650" spc="4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20" dirty="0">
                <a:solidFill>
                  <a:srgbClr val="FFFFFF"/>
                </a:solidFill>
                <a:latin typeface="Cambria"/>
                <a:cs typeface="Cambria"/>
              </a:rPr>
              <a:t>adl, </a:t>
            </a:r>
            <a:r>
              <a:rPr sz="4650" spc="-10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05" dirty="0">
                <a:solidFill>
                  <a:srgbClr val="FFFFFF"/>
                </a:solidFill>
                <a:latin typeface="Cambria"/>
                <a:cs typeface="Cambria"/>
              </a:rPr>
              <a:t>bölüm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85" dirty="0">
                <a:solidFill>
                  <a:srgbClr val="FFFFFF"/>
                </a:solidFill>
                <a:latin typeface="Cambria"/>
                <a:cs typeface="Cambria"/>
              </a:rPr>
              <a:t>adl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85" dirty="0">
                <a:solidFill>
                  <a:srgbClr val="FFFFFF"/>
                </a:solidFill>
                <a:latin typeface="Cambria"/>
                <a:cs typeface="Cambria"/>
              </a:rPr>
              <a:t>gibi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35" dirty="0">
                <a:solidFill>
                  <a:srgbClr val="FFFFFF"/>
                </a:solidFill>
                <a:latin typeface="Cambria"/>
                <a:cs typeface="Cambria"/>
              </a:rPr>
              <a:t>bilgileri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415" dirty="0">
                <a:solidFill>
                  <a:srgbClr val="FFFFFF"/>
                </a:solidFill>
                <a:latin typeface="Cambria"/>
                <a:cs typeface="Cambria"/>
              </a:rPr>
              <a:t>girerek</a:t>
            </a:r>
            <a:r>
              <a:rPr sz="4650" spc="459" dirty="0">
                <a:solidFill>
                  <a:srgbClr val="FFFFFF"/>
                </a:solidFill>
                <a:latin typeface="Cambria"/>
                <a:cs typeface="Cambria"/>
              </a:rPr>
              <a:t> de </a:t>
            </a:r>
            <a:r>
              <a:rPr sz="4650" spc="305" dirty="0">
                <a:solidFill>
                  <a:srgbClr val="FFFFFF"/>
                </a:solidFill>
                <a:latin typeface="Cambria"/>
                <a:cs typeface="Cambria"/>
              </a:rPr>
              <a:t>listeyi </a:t>
            </a:r>
            <a:r>
              <a:rPr sz="4650" spc="3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650" spc="350" dirty="0">
                <a:solidFill>
                  <a:srgbClr val="FFFFFF"/>
                </a:solidFill>
                <a:latin typeface="Cambria"/>
                <a:cs typeface="Cambria"/>
              </a:rPr>
              <a:t>daraltabilirsiniz.</a:t>
            </a:r>
            <a:endParaRPr sz="4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375410" cy="10287000"/>
            <a:chOff x="0" y="1"/>
            <a:chExt cx="137541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375237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528320" cy="10287000"/>
            </a:xfrm>
            <a:custGeom>
              <a:avLst/>
              <a:gdLst/>
              <a:ahLst/>
              <a:cxnLst/>
              <a:rect l="l" t="t" r="r" b="b"/>
              <a:pathLst>
                <a:path w="528320" h="10287000">
                  <a:moveTo>
                    <a:pt x="527886" y="0"/>
                  </a:moveTo>
                  <a:lnTo>
                    <a:pt x="0" y="0"/>
                  </a:lnTo>
                  <a:lnTo>
                    <a:pt x="0" y="10286998"/>
                  </a:lnTo>
                  <a:lnTo>
                    <a:pt x="527886" y="10286998"/>
                  </a:lnTo>
                  <a:lnTo>
                    <a:pt x="527886" y="0"/>
                  </a:lnTo>
                  <a:close/>
                </a:path>
              </a:pathLst>
            </a:custGeom>
            <a:solidFill>
              <a:srgbClr val="43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436416" y="1114926"/>
            <a:ext cx="1851660" cy="682625"/>
          </a:xfrm>
          <a:custGeom>
            <a:avLst/>
            <a:gdLst/>
            <a:ahLst/>
            <a:cxnLst/>
            <a:rect l="l" t="t" r="r" b="b"/>
            <a:pathLst>
              <a:path w="1851659" h="682625">
                <a:moveTo>
                  <a:pt x="342557" y="0"/>
                </a:moveTo>
                <a:lnTo>
                  <a:pt x="296036" y="3111"/>
                </a:lnTo>
                <a:lnTo>
                  <a:pt x="251429" y="12176"/>
                </a:lnTo>
                <a:lnTo>
                  <a:pt x="209142" y="26789"/>
                </a:lnTo>
                <a:lnTo>
                  <a:pt x="169581" y="46546"/>
                </a:lnTo>
                <a:lnTo>
                  <a:pt x="133153" y="71042"/>
                </a:lnTo>
                <a:lnTo>
                  <a:pt x="100264" y="99872"/>
                </a:lnTo>
                <a:lnTo>
                  <a:pt x="71321" y="132632"/>
                </a:lnTo>
                <a:lnTo>
                  <a:pt x="46728" y="168917"/>
                </a:lnTo>
                <a:lnTo>
                  <a:pt x="26894" y="208321"/>
                </a:lnTo>
                <a:lnTo>
                  <a:pt x="12223" y="250442"/>
                </a:lnTo>
                <a:lnTo>
                  <a:pt x="3123" y="294872"/>
                </a:lnTo>
                <a:lnTo>
                  <a:pt x="0" y="341209"/>
                </a:lnTo>
                <a:lnTo>
                  <a:pt x="3124" y="387546"/>
                </a:lnTo>
                <a:lnTo>
                  <a:pt x="12233" y="431977"/>
                </a:lnTo>
                <a:lnTo>
                  <a:pt x="26927" y="474097"/>
                </a:lnTo>
                <a:lnTo>
                  <a:pt x="46807" y="513502"/>
                </a:lnTo>
                <a:lnTo>
                  <a:pt x="71475" y="549786"/>
                </a:lnTo>
                <a:lnTo>
                  <a:pt x="100531" y="582546"/>
                </a:lnTo>
                <a:lnTo>
                  <a:pt x="133577" y="611376"/>
                </a:lnTo>
                <a:lnTo>
                  <a:pt x="170213" y="635872"/>
                </a:lnTo>
                <a:lnTo>
                  <a:pt x="210042" y="655629"/>
                </a:lnTo>
                <a:lnTo>
                  <a:pt x="252663" y="670243"/>
                </a:lnTo>
                <a:lnTo>
                  <a:pt x="297679" y="679307"/>
                </a:lnTo>
                <a:lnTo>
                  <a:pt x="344690" y="682419"/>
                </a:lnTo>
                <a:lnTo>
                  <a:pt x="394145" y="678879"/>
                </a:lnTo>
                <a:lnTo>
                  <a:pt x="441354" y="668601"/>
                </a:lnTo>
                <a:lnTo>
                  <a:pt x="485857" y="652091"/>
                </a:lnTo>
                <a:lnTo>
                  <a:pt x="527194" y="629860"/>
                </a:lnTo>
                <a:lnTo>
                  <a:pt x="564905" y="602414"/>
                </a:lnTo>
                <a:lnTo>
                  <a:pt x="598531" y="570264"/>
                </a:lnTo>
                <a:lnTo>
                  <a:pt x="627613" y="533918"/>
                </a:lnTo>
                <a:lnTo>
                  <a:pt x="651690" y="493884"/>
                </a:lnTo>
                <a:lnTo>
                  <a:pt x="670303" y="450671"/>
                </a:lnTo>
                <a:lnTo>
                  <a:pt x="682993" y="404788"/>
                </a:lnTo>
                <a:lnTo>
                  <a:pt x="1851583" y="404788"/>
                </a:lnTo>
                <a:lnTo>
                  <a:pt x="1851583" y="277629"/>
                </a:lnTo>
                <a:lnTo>
                  <a:pt x="680859" y="277629"/>
                </a:lnTo>
                <a:lnTo>
                  <a:pt x="668688" y="231231"/>
                </a:lnTo>
                <a:lnTo>
                  <a:pt x="650376" y="187720"/>
                </a:lnTo>
                <a:lnTo>
                  <a:pt x="626420" y="147565"/>
                </a:lnTo>
                <a:lnTo>
                  <a:pt x="597319" y="111238"/>
                </a:lnTo>
                <a:lnTo>
                  <a:pt x="563572" y="79209"/>
                </a:lnTo>
                <a:lnTo>
                  <a:pt x="525675" y="51948"/>
                </a:lnTo>
                <a:lnTo>
                  <a:pt x="484127" y="29926"/>
                </a:lnTo>
                <a:lnTo>
                  <a:pt x="439425" y="13614"/>
                </a:lnTo>
                <a:lnTo>
                  <a:pt x="392070" y="3482"/>
                </a:lnTo>
                <a:lnTo>
                  <a:pt x="342557" y="0"/>
                </a:lnTo>
                <a:close/>
              </a:path>
            </a:pathLst>
          </a:custGeom>
          <a:solidFill>
            <a:srgbClr val="43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5985" y="2812169"/>
            <a:ext cx="9372600" cy="2667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5985" y="5933761"/>
            <a:ext cx="11087098" cy="36671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6568" y="24830"/>
            <a:ext cx="1022540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5500" spc="325" dirty="0"/>
              <a:t>YÖK</a:t>
            </a:r>
            <a:r>
              <a:rPr sz="5500" spc="245" dirty="0"/>
              <a:t> </a:t>
            </a:r>
            <a:r>
              <a:rPr sz="5500" spc="345" dirty="0"/>
              <a:t>ATLAS</a:t>
            </a:r>
            <a:r>
              <a:rPr sz="5500" spc="245" dirty="0"/>
              <a:t> </a:t>
            </a:r>
            <a:r>
              <a:rPr sz="5500" spc="280" dirty="0"/>
              <a:t>NET</a:t>
            </a:r>
            <a:r>
              <a:rPr sz="5500" spc="245" dirty="0"/>
              <a:t> </a:t>
            </a:r>
            <a:r>
              <a:rPr sz="5500" spc="15" dirty="0"/>
              <a:t>SİHİRBAZI </a:t>
            </a:r>
            <a:r>
              <a:rPr sz="5500" spc="-1600" dirty="0"/>
              <a:t> </a:t>
            </a:r>
            <a:r>
              <a:rPr sz="5500" spc="120" dirty="0"/>
              <a:t>NASIL</a:t>
            </a:r>
            <a:r>
              <a:rPr sz="5500" spc="254" dirty="0"/>
              <a:t> </a:t>
            </a:r>
            <a:r>
              <a:rPr sz="5500" spc="150" dirty="0"/>
              <a:t>KULLANILIR?</a:t>
            </a:r>
            <a:endParaRPr sz="5500"/>
          </a:p>
        </p:txBody>
      </p:sp>
      <p:sp>
        <p:nvSpPr>
          <p:cNvPr id="9" name="object 9"/>
          <p:cNvSpPr txBox="1"/>
          <p:nvPr/>
        </p:nvSpPr>
        <p:spPr>
          <a:xfrm>
            <a:off x="13120785" y="1731365"/>
            <a:ext cx="4770120" cy="840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7600"/>
              </a:lnSpc>
              <a:spcBef>
                <a:spcPts val="95"/>
              </a:spcBef>
            </a:pPr>
            <a:r>
              <a:rPr sz="4250" spc="530" dirty="0">
                <a:solidFill>
                  <a:srgbClr val="E8EEF1"/>
                </a:solidFill>
                <a:latin typeface="Cambria"/>
                <a:cs typeface="Cambria"/>
              </a:rPr>
              <a:t>Net </a:t>
            </a:r>
            <a:r>
              <a:rPr sz="4250" spc="340" dirty="0">
                <a:solidFill>
                  <a:srgbClr val="E8EEF1"/>
                </a:solidFill>
                <a:latin typeface="Cambria"/>
                <a:cs typeface="Cambria"/>
              </a:rPr>
              <a:t>sihirbazlnda </a:t>
            </a:r>
            <a:r>
              <a:rPr sz="4250" spc="-92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5" dirty="0">
                <a:solidFill>
                  <a:srgbClr val="E8EEF1"/>
                </a:solidFill>
                <a:latin typeface="Cambria"/>
                <a:cs typeface="Cambria"/>
              </a:rPr>
              <a:t>istediğiniz </a:t>
            </a:r>
            <a:r>
              <a:rPr sz="4250" spc="33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90" dirty="0">
                <a:solidFill>
                  <a:srgbClr val="E8EEF1"/>
                </a:solidFill>
                <a:latin typeface="Cambria"/>
                <a:cs typeface="Cambria"/>
              </a:rPr>
              <a:t>programl</a:t>
            </a:r>
            <a:r>
              <a:rPr sz="4250" spc="40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85" dirty="0">
                <a:solidFill>
                  <a:srgbClr val="E8EEF1"/>
                </a:solidFill>
                <a:latin typeface="Cambria"/>
                <a:cs typeface="Cambria"/>
              </a:rPr>
              <a:t>seçin </a:t>
            </a:r>
            <a:r>
              <a:rPr sz="4250" spc="39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70" dirty="0">
                <a:solidFill>
                  <a:srgbClr val="E8EEF1"/>
                </a:solidFill>
                <a:latin typeface="Cambria"/>
                <a:cs typeface="Cambria"/>
              </a:rPr>
              <a:t>ve  </a:t>
            </a:r>
            <a:r>
              <a:rPr sz="4250" spc="295" dirty="0">
                <a:solidFill>
                  <a:srgbClr val="E8EEF1"/>
                </a:solidFill>
                <a:latin typeface="Cambria"/>
                <a:cs typeface="Cambria"/>
              </a:rPr>
              <a:t>yll,  </a:t>
            </a:r>
            <a:r>
              <a:rPr sz="4250" spc="325" dirty="0">
                <a:solidFill>
                  <a:srgbClr val="E8EEF1"/>
                </a:solidFill>
                <a:latin typeface="Cambria"/>
                <a:cs typeface="Cambria"/>
              </a:rPr>
              <a:t>tür </a:t>
            </a:r>
            <a:r>
              <a:rPr sz="4250" spc="33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50" dirty="0">
                <a:solidFill>
                  <a:srgbClr val="E8EEF1"/>
                </a:solidFill>
                <a:latin typeface="Cambria"/>
                <a:cs typeface="Cambria"/>
              </a:rPr>
              <a:t>katsayl </a:t>
            </a:r>
            <a:r>
              <a:rPr sz="4250" spc="35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285" dirty="0">
                <a:solidFill>
                  <a:srgbClr val="E8EEF1"/>
                </a:solidFill>
                <a:latin typeface="Cambria"/>
                <a:cs typeface="Cambria"/>
              </a:rPr>
              <a:t>filtrelerini </a:t>
            </a:r>
            <a:r>
              <a:rPr sz="4250" spc="29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45" dirty="0">
                <a:solidFill>
                  <a:srgbClr val="E8EEF1"/>
                </a:solidFill>
                <a:latin typeface="Cambria"/>
                <a:cs typeface="Cambria"/>
              </a:rPr>
              <a:t>kendinize</a:t>
            </a:r>
            <a:r>
              <a:rPr sz="4250" spc="409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425" dirty="0">
                <a:solidFill>
                  <a:srgbClr val="E8EEF1"/>
                </a:solidFill>
                <a:latin typeface="Cambria"/>
                <a:cs typeface="Cambria"/>
              </a:rPr>
              <a:t>göre </a:t>
            </a:r>
            <a:r>
              <a:rPr sz="4250" spc="43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40" dirty="0">
                <a:solidFill>
                  <a:srgbClr val="E8EEF1"/>
                </a:solidFill>
                <a:latin typeface="Cambria"/>
                <a:cs typeface="Cambria"/>
              </a:rPr>
              <a:t>ayarlayln; </a:t>
            </a:r>
            <a:r>
              <a:rPr sz="4250" spc="34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5" dirty="0">
                <a:solidFill>
                  <a:srgbClr val="E8EEF1"/>
                </a:solidFill>
                <a:latin typeface="Cambria"/>
                <a:cs typeface="Cambria"/>
              </a:rPr>
              <a:t>istediğiniz</a:t>
            </a:r>
            <a:r>
              <a:rPr sz="4250" spc="36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75" dirty="0">
                <a:solidFill>
                  <a:srgbClr val="E8EEF1"/>
                </a:solidFill>
                <a:latin typeface="Cambria"/>
                <a:cs typeface="Cambria"/>
              </a:rPr>
              <a:t>bölüm </a:t>
            </a:r>
            <a:r>
              <a:rPr sz="4250" spc="-919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0" dirty="0">
                <a:solidFill>
                  <a:srgbClr val="E8EEF1"/>
                </a:solidFill>
                <a:latin typeface="Cambria"/>
                <a:cs typeface="Cambria"/>
              </a:rPr>
              <a:t>için</a:t>
            </a:r>
            <a:r>
              <a:rPr sz="4250" spc="40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70" dirty="0">
                <a:solidFill>
                  <a:srgbClr val="E8EEF1"/>
                </a:solidFill>
                <a:latin typeface="Cambria"/>
                <a:cs typeface="Cambria"/>
              </a:rPr>
              <a:t>gerekli</a:t>
            </a:r>
            <a:r>
              <a:rPr sz="4250" spc="409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50" dirty="0">
                <a:solidFill>
                  <a:srgbClr val="E8EEF1"/>
                </a:solidFill>
                <a:latin typeface="Cambria"/>
                <a:cs typeface="Cambria"/>
              </a:rPr>
              <a:t>olan </a:t>
            </a:r>
            <a:r>
              <a:rPr sz="4250" spc="355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5" dirty="0">
                <a:solidFill>
                  <a:srgbClr val="E8EEF1"/>
                </a:solidFill>
                <a:latin typeface="Cambria"/>
                <a:cs typeface="Cambria"/>
              </a:rPr>
              <a:t>netleri</a:t>
            </a:r>
            <a:r>
              <a:rPr sz="4250" spc="360" dirty="0">
                <a:solidFill>
                  <a:srgbClr val="E8EEF1"/>
                </a:solidFill>
                <a:latin typeface="Cambria"/>
                <a:cs typeface="Cambria"/>
              </a:rPr>
              <a:t> </a:t>
            </a:r>
            <a:r>
              <a:rPr sz="4250" spc="320" dirty="0">
                <a:solidFill>
                  <a:srgbClr val="E8EEF1"/>
                </a:solidFill>
                <a:latin typeface="Cambria"/>
                <a:cs typeface="Cambria"/>
              </a:rPr>
              <a:t>listeleyin.</a:t>
            </a:r>
            <a:endParaRPr sz="4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  <a:noFill/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0" y="8915256"/>
              <a:ext cx="2210435" cy="682625"/>
            </a:xfrm>
            <a:custGeom>
              <a:avLst/>
              <a:gdLst/>
              <a:ahLst/>
              <a:cxnLst/>
              <a:rect l="l" t="t" r="r" b="b"/>
              <a:pathLst>
                <a:path w="2210435" h="682625">
                  <a:moveTo>
                    <a:pt x="1865320" y="0"/>
                  </a:moveTo>
                  <a:lnTo>
                    <a:pt x="1815863" y="3539"/>
                  </a:lnTo>
                  <a:lnTo>
                    <a:pt x="1768654" y="13817"/>
                  </a:lnTo>
                  <a:lnTo>
                    <a:pt x="1724151" y="30327"/>
                  </a:lnTo>
                  <a:lnTo>
                    <a:pt x="1682814" y="52559"/>
                  </a:lnTo>
                  <a:lnTo>
                    <a:pt x="1645103" y="80004"/>
                  </a:lnTo>
                  <a:lnTo>
                    <a:pt x="1611477" y="112154"/>
                  </a:lnTo>
                  <a:lnTo>
                    <a:pt x="1582396" y="148500"/>
                  </a:lnTo>
                  <a:lnTo>
                    <a:pt x="1558319" y="188534"/>
                  </a:lnTo>
                  <a:lnTo>
                    <a:pt x="1539706" y="231747"/>
                  </a:lnTo>
                  <a:lnTo>
                    <a:pt x="1527016" y="277630"/>
                  </a:lnTo>
                  <a:lnTo>
                    <a:pt x="0" y="277630"/>
                  </a:lnTo>
                  <a:lnTo>
                    <a:pt x="0" y="404789"/>
                  </a:lnTo>
                  <a:lnTo>
                    <a:pt x="1529144" y="404789"/>
                  </a:lnTo>
                  <a:lnTo>
                    <a:pt x="1541317" y="451187"/>
                  </a:lnTo>
                  <a:lnTo>
                    <a:pt x="1559630" y="494698"/>
                  </a:lnTo>
                  <a:lnTo>
                    <a:pt x="1583586" y="534853"/>
                  </a:lnTo>
                  <a:lnTo>
                    <a:pt x="1612686" y="571180"/>
                  </a:lnTo>
                  <a:lnTo>
                    <a:pt x="1646433" y="603209"/>
                  </a:lnTo>
                  <a:lnTo>
                    <a:pt x="1684330" y="630470"/>
                  </a:lnTo>
                  <a:lnTo>
                    <a:pt x="1725877" y="652492"/>
                  </a:lnTo>
                  <a:lnTo>
                    <a:pt x="1770578" y="668804"/>
                  </a:lnTo>
                  <a:lnTo>
                    <a:pt x="1817934" y="678936"/>
                  </a:lnTo>
                  <a:lnTo>
                    <a:pt x="1867447" y="682419"/>
                  </a:lnTo>
                  <a:lnTo>
                    <a:pt x="1913967" y="679307"/>
                  </a:lnTo>
                  <a:lnTo>
                    <a:pt x="1958573" y="670242"/>
                  </a:lnTo>
                  <a:lnTo>
                    <a:pt x="2000860" y="655629"/>
                  </a:lnTo>
                  <a:lnTo>
                    <a:pt x="2040421" y="635872"/>
                  </a:lnTo>
                  <a:lnTo>
                    <a:pt x="2076849" y="611376"/>
                  </a:lnTo>
                  <a:lnTo>
                    <a:pt x="2109738" y="582546"/>
                  </a:lnTo>
                  <a:lnTo>
                    <a:pt x="2138683" y="549786"/>
                  </a:lnTo>
                  <a:lnTo>
                    <a:pt x="2163276" y="513501"/>
                  </a:lnTo>
                  <a:lnTo>
                    <a:pt x="2183111" y="474097"/>
                  </a:lnTo>
                  <a:lnTo>
                    <a:pt x="2197782" y="431977"/>
                  </a:lnTo>
                  <a:lnTo>
                    <a:pt x="2206883" y="387546"/>
                  </a:lnTo>
                  <a:lnTo>
                    <a:pt x="2210007" y="341209"/>
                  </a:lnTo>
                  <a:lnTo>
                    <a:pt x="2206881" y="294873"/>
                  </a:lnTo>
                  <a:lnTo>
                    <a:pt x="2197772" y="250442"/>
                  </a:lnTo>
                  <a:lnTo>
                    <a:pt x="2183078" y="208322"/>
                  </a:lnTo>
                  <a:lnTo>
                    <a:pt x="2163197" y="168917"/>
                  </a:lnTo>
                  <a:lnTo>
                    <a:pt x="2138529" y="132632"/>
                  </a:lnTo>
                  <a:lnTo>
                    <a:pt x="2109473" y="99872"/>
                  </a:lnTo>
                  <a:lnTo>
                    <a:pt x="2076427" y="71042"/>
                  </a:lnTo>
                  <a:lnTo>
                    <a:pt x="2039790" y="46546"/>
                  </a:lnTo>
                  <a:lnTo>
                    <a:pt x="1999963" y="26789"/>
                  </a:lnTo>
                  <a:lnTo>
                    <a:pt x="1957342" y="12176"/>
                  </a:lnTo>
                  <a:lnTo>
                    <a:pt x="1912328" y="3111"/>
                  </a:lnTo>
                  <a:lnTo>
                    <a:pt x="186532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8EEF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298</Words>
  <Application>Microsoft Office PowerPoint</Application>
  <PresentationFormat>Özel</PresentationFormat>
  <Paragraphs>39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Calibri</vt:lpstr>
      <vt:lpstr>Cambria</vt:lpstr>
      <vt:lpstr>Georgia</vt:lpstr>
      <vt:lpstr>Tahoma</vt:lpstr>
      <vt:lpstr>Verdana</vt:lpstr>
      <vt:lpstr>Wingdings</vt:lpstr>
      <vt:lpstr>Office Theme</vt:lpstr>
      <vt:lpstr>YÖK ATLAS yokatlas.yok.gov.tr</vt:lpstr>
      <vt:lpstr>PowerPoint Sunusu</vt:lpstr>
      <vt:lpstr>MODÜLLER</vt:lpstr>
      <vt:lpstr>PowerPoint Sunusu</vt:lpstr>
      <vt:lpstr>YÖK ATLAS TERCİH ROBOTU  NASIL KULLANILIR?</vt:lpstr>
      <vt:lpstr>Eşit ağlrllk puan türünde bir bölüm hakklnda bilgi edinmek  istiyorsunuz ve eşit ağlrllk seçeneğini seçtniz. Karşlnlza ”EA  Puan Türü ile Öğrenci Alan Lisans Programlarl” başllkll  bir ekran gelir.</vt:lpstr>
      <vt:lpstr>PowerPoint Sunusu</vt:lpstr>
      <vt:lpstr>YÖK ATLAS NET SİHİRBAZI  NASIL KULLANILIR?</vt:lpstr>
      <vt:lpstr>PowerPoint Sunusu</vt:lpstr>
      <vt:lpstr>Tercih listem modülü, tercih yapmayı  düşündüğünüz üniversiteleri liste  şeklinde tutabileceğiniz YÖK Atlas’a ait  bir modüldür.</vt:lpstr>
      <vt:lpstr>“Program Seç" alanına</vt:lpstr>
      <vt:lpstr>TERCİH KILAVUZU' NDA YER ALAN  MEZUNLARIN MERKEZİ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Mavi Gri Kalemler Teknoloji Sunum</dc:title>
  <dc:creator>ayşe</dc:creator>
  <cp:lastModifiedBy>xxxx</cp:lastModifiedBy>
  <cp:revision>3</cp:revision>
  <dcterms:created xsi:type="dcterms:W3CDTF">2022-10-23T19:12:17Z</dcterms:created>
  <dcterms:modified xsi:type="dcterms:W3CDTF">2022-11-07T05:56:54Z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2022-10-23T00:00:00Z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2022-10-23T00:00:00Z</vt:filetime>
  </property>
</Properties>
</file>